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562" y="3128962"/>
            <a:ext cx="47148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3404"/>
            <a:ext cx="10462714" cy="55545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4269946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672823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5168767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636912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7606" y="3720259"/>
            <a:ext cx="3440682" cy="5844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490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4525" y="1420397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7" y="2267506"/>
            <a:ext cx="1093966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931" y="4110765"/>
            <a:ext cx="1093966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068481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7" y="3193481"/>
            <a:ext cx="1093966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6490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9121"/>
            <a:ext cx="10237490" cy="5494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268760"/>
            <a:ext cx="10422332" cy="5445224"/>
            <a:chOff x="335360" y="332656"/>
            <a:chExt cx="11734800" cy="69766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332656"/>
              <a:ext cx="11734800" cy="5238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585323"/>
              <a:ext cx="9810750" cy="1724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894386" y="2636912"/>
            <a:ext cx="5955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59"/>
            <a:ext cx="10369152" cy="54810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2132856"/>
            <a:ext cx="5955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5955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2026-01-27T09:52:41Z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