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3062287"/>
            <a:ext cx="120205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268760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284984"/>
            <a:ext cx="338437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13329"/>
            <a:ext cx="11220894" cy="5616625"/>
            <a:chOff x="191344" y="620688"/>
            <a:chExt cx="11677650" cy="5990436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620688"/>
              <a:ext cx="11677650" cy="5302893"/>
              <a:chOff x="191344" y="1340768"/>
              <a:chExt cx="11677650" cy="53028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340768"/>
                <a:ext cx="11677650" cy="46386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9444" y="6005486"/>
                <a:ext cx="11639550" cy="6381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t="1" r="812" b="8666"/>
            <a:stretch/>
          </p:blipFill>
          <p:spPr>
            <a:xfrm>
              <a:off x="335360" y="5949958"/>
              <a:ext cx="5101724" cy="66116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912424" y="1099036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2996952"/>
            <a:ext cx="194421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53" y="2060848"/>
            <a:ext cx="116586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173736"/>
            <a:ext cx="4104456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09120"/>
            <a:ext cx="1166812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2636912"/>
            <a:ext cx="230425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509120"/>
            <a:ext cx="230425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19675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394275"/>
            <a:ext cx="28803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429000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2598" y="3429000"/>
            <a:ext cx="161601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94987"/>
            <a:ext cx="161601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37898"/>
            <a:ext cx="34563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85970"/>
            <a:ext cx="34563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94" y="4005064"/>
            <a:ext cx="117252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328118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3567" y="2328118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3407" y="5047946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21288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194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4509" y="4088160"/>
            <a:ext cx="11684784" cy="2604070"/>
            <a:chOff x="314509" y="4088160"/>
            <a:chExt cx="11684784" cy="26040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088160"/>
              <a:ext cx="1159192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509" y="5949280"/>
              <a:ext cx="11563350" cy="742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760296" y="5085184"/>
            <a:ext cx="302433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8125" cy="5557410"/>
            <a:chOff x="263352" y="1268760"/>
            <a:chExt cx="11668125" cy="5557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4933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839" y="6207045"/>
              <a:ext cx="11487150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00256" y="5468374"/>
            <a:ext cx="295232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6000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1344" y="1988840"/>
            <a:ext cx="12012598" cy="3943350"/>
            <a:chOff x="191344" y="1988840"/>
            <a:chExt cx="12012598" cy="39433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865390"/>
              <a:ext cx="1990725" cy="1066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40767" y="1988840"/>
              <a:ext cx="10163175" cy="287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2317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5445224"/>
            <a:ext cx="38164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1" y="6267450"/>
            <a:ext cx="115157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82420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60079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212976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774" y="4221088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5157192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798" b="16001"/>
          <a:stretch/>
        </p:blipFill>
        <p:spPr>
          <a:xfrm>
            <a:off x="263352" y="1268760"/>
            <a:ext cx="11665296" cy="4968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00022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365104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32403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7253" y="1700808"/>
            <a:ext cx="10947141" cy="3197534"/>
            <a:chOff x="807253" y="1700808"/>
            <a:chExt cx="10947141" cy="31975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5600" y="1700808"/>
              <a:ext cx="9258794" cy="319753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253" y="1700808"/>
              <a:ext cx="1714160" cy="10235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22" y="2132856"/>
            <a:ext cx="111156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861048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1537" y="3861048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27510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933056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88356"/>
            <a:ext cx="115212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7634" y="2988356"/>
            <a:ext cx="158896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33056"/>
            <a:ext cx="158896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79208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4046" y="2228014"/>
            <a:ext cx="183203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3625" y="2228014"/>
            <a:ext cx="183203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1711" y="2228014"/>
            <a:ext cx="183203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7881" y="3117818"/>
            <a:ext cx="183203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104775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68125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80" y="5015111"/>
            <a:ext cx="1165860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63680" y="2060848"/>
            <a:ext cx="20162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2026-01-27T08:10:24Z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