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7"/>
  </p:notesMasterIdLst>
  <p:handoutMasterIdLst>
    <p:handoutMasterId r:id="rId58"/>
  </p:handoutMasterIdLst>
  <p:sldIdLst>
    <p:sldId id="303" r:id="rId2"/>
    <p:sldId id="304" r:id="rId3"/>
    <p:sldId id="305" r:id="rId4"/>
    <p:sldId id="306" r:id="rId5"/>
    <p:sldId id="307" r:id="rId6"/>
    <p:sldId id="308" r:id="rId7"/>
    <p:sldId id="309" r:id="rId8"/>
    <p:sldId id="310" r:id="rId9"/>
    <p:sldId id="311" r:id="rId10"/>
    <p:sldId id="312" r:id="rId11"/>
    <p:sldId id="313" r:id="rId12"/>
    <p:sldId id="314" r:id="rId13"/>
    <p:sldId id="315" r:id="rId14"/>
    <p:sldId id="316" r:id="rId15"/>
    <p:sldId id="317" r:id="rId16"/>
    <p:sldId id="318" r:id="rId17"/>
    <p:sldId id="319" r:id="rId18"/>
    <p:sldId id="320" r:id="rId19"/>
    <p:sldId id="321" r:id="rId20"/>
    <p:sldId id="322" r:id="rId21"/>
    <p:sldId id="323" r:id="rId22"/>
    <p:sldId id="324" r:id="rId23"/>
    <p:sldId id="325" r:id="rId24"/>
    <p:sldId id="326" r:id="rId25"/>
    <p:sldId id="327" r:id="rId26"/>
    <p:sldId id="328" r:id="rId27"/>
    <p:sldId id="329" r:id="rId28"/>
    <p:sldId id="330" r:id="rId29"/>
    <p:sldId id="331" r:id="rId30"/>
    <p:sldId id="332" r:id="rId31"/>
    <p:sldId id="333" r:id="rId32"/>
    <p:sldId id="334" r:id="rId33"/>
    <p:sldId id="335" r:id="rId34"/>
    <p:sldId id="336" r:id="rId35"/>
    <p:sldId id="337" r:id="rId36"/>
    <p:sldId id="338" r:id="rId37"/>
    <p:sldId id="339" r:id="rId38"/>
    <p:sldId id="340" r:id="rId39"/>
    <p:sldId id="341" r:id="rId40"/>
    <p:sldId id="342" r:id="rId41"/>
    <p:sldId id="343" r:id="rId42"/>
    <p:sldId id="344" r:id="rId43"/>
    <p:sldId id="345" r:id="rId44"/>
    <p:sldId id="346" r:id="rId45"/>
    <p:sldId id="347" r:id="rId46"/>
    <p:sldId id="348" r:id="rId47"/>
    <p:sldId id="349" r:id="rId48"/>
    <p:sldId id="350" r:id="rId49"/>
    <p:sldId id="351" r:id="rId50"/>
    <p:sldId id="352" r:id="rId51"/>
    <p:sldId id="353" r:id="rId52"/>
    <p:sldId id="354" r:id="rId53"/>
    <p:sldId id="355" r:id="rId54"/>
    <p:sldId id="356" r:id="rId55"/>
    <p:sldId id="357" r:id="rId56"/>
  </p:sldIdLst>
  <p:sldSz cx="12192000" cy="6858000"/>
  <p:notesSz cx="6858000" cy="9144000"/>
  <p:custDataLst>
    <p:tags r:id="rId5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61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49932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0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7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87150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01450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4343788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10900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310832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293096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210800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68036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761979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340768"/>
            <a:ext cx="9689182" cy="2850248"/>
            <a:chOff x="191344" y="1340768"/>
            <a:chExt cx="9689182" cy="285024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340768"/>
              <a:ext cx="8458200" cy="1695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79576" y="3048016"/>
              <a:ext cx="7600950" cy="1143000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1344" y="4191016"/>
            <a:ext cx="11525250" cy="12192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82546" y="1973166"/>
            <a:ext cx="576064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7701" y="4334426"/>
            <a:ext cx="576064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77625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70596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365104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44300" cy="2400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52870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39550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49075" cy="4848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544" y="6309320"/>
            <a:ext cx="11572875" cy="43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09749"/>
            <a:ext cx="11572875" cy="4171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562" y="5514975"/>
            <a:ext cx="9648825" cy="1066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95400" y="5514975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263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9822654" cy="581130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880673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1412776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1922062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59496" y="2442923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59496" y="3010082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59496" y="3530942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559496" y="4063378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559496" y="4653687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559496" y="5718558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32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582400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9330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44300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889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49075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777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4630"/>
            <a:ext cx="10970962" cy="5413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646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01450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368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39525" cy="306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418682"/>
            <a:ext cx="57606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248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9886950" cy="3028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297710"/>
            <a:ext cx="10801350" cy="1771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1296028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4335551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042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72875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287013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320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58575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484784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862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72875" cy="4829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9808" y="6296025"/>
            <a:ext cx="11534775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2329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536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829925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484784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602952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51384" y="1340768"/>
            <a:ext cx="10968236" cy="5350670"/>
            <a:chOff x="335359" y="1052736"/>
            <a:chExt cx="11544300" cy="59817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59" y="1052736"/>
              <a:ext cx="11544300" cy="36385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4972" y="4691286"/>
              <a:ext cx="11496675" cy="23431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83432" y="3039024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4595475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3439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04925"/>
            <a:ext cx="11610975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82840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0104" y="3269935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6822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82840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2709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07513"/>
            <a:ext cx="11630025" cy="558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57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62075"/>
            <a:ext cx="11620500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5100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87175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706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281112"/>
            <a:ext cx="11620500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183040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9988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25250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287013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818302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710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48941"/>
            <a:ext cx="10583812" cy="558324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454848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9128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82400" cy="2476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429070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9192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648950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484784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602952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363538" cy="5394870"/>
            <a:chOff x="263352" y="1268760"/>
            <a:chExt cx="11679022" cy="57721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1268760"/>
              <a:ext cx="11572875" cy="23717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4724" y="3640485"/>
              <a:ext cx="11677650" cy="34004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799856" y="3975128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044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53634"/>
            <a:ext cx="11326810" cy="560815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1283462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79576" y="4653136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9178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996952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15880" y="4797152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7803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23975"/>
            <a:ext cx="11477625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296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10975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0285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82400" cy="1781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148" y="3049935"/>
            <a:ext cx="11572875" cy="18192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0299" y="4873439"/>
            <a:ext cx="11563350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313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91950" cy="3667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5301208"/>
            <a:ext cx="11591925" cy="1133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19936" y="4524043"/>
            <a:ext cx="5688632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5877272"/>
            <a:ext cx="23042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5603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49075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39817" y="1331351"/>
            <a:ext cx="6400602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841246"/>
            <a:ext cx="345638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8274" y="1946872"/>
            <a:ext cx="7367966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8542" y="5042350"/>
            <a:ext cx="10614082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88274" y="5657871"/>
            <a:ext cx="10614082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6102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40768"/>
            <a:ext cx="11634051" cy="5517232"/>
            <a:chOff x="335360" y="1340768"/>
            <a:chExt cx="11634051" cy="551723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1610975" cy="4895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7486" y="6267450"/>
              <a:ext cx="11591925" cy="5905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5735960" y="3861048"/>
            <a:ext cx="180020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43872" y="5085184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480376" y="6302175"/>
            <a:ext cx="201622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9132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95400" y="1251028"/>
            <a:ext cx="10775454" cy="5641696"/>
            <a:chOff x="268685" y="1268760"/>
            <a:chExt cx="11639550" cy="64293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572875" cy="4762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8685" y="6031260"/>
              <a:ext cx="11639550" cy="16668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768408" y="1772816"/>
            <a:ext cx="136815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80176" y="2829786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64152" y="3340545"/>
            <a:ext cx="158417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688288" y="4389311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847528" y="5983963"/>
            <a:ext cx="136815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7910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91925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606976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830388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5053801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84432" y="1887489"/>
            <a:ext cx="1938661" cy="1942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488489" y="3866698"/>
            <a:ext cx="1080120" cy="3597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51234"/>
            <a:ext cx="11649075" cy="548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1343778"/>
            <a:ext cx="136815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48328" y="2564904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24192" y="5661248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3691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9376" y="1416642"/>
            <a:ext cx="10816280" cy="5441358"/>
            <a:chOff x="335360" y="1268760"/>
            <a:chExt cx="11506200" cy="593590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506200" cy="4838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6118817"/>
              <a:ext cx="5476875" cy="10858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151784" y="1958904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95800" y="3068960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907775" y="5332796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273582" y="5862617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6796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340768"/>
            <a:ext cx="8791575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1335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019728" cy="5313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2511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06200" cy="1790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1" r="-2829" b="58320"/>
          <a:stretch/>
        </p:blipFill>
        <p:spPr>
          <a:xfrm>
            <a:off x="682230" y="3429000"/>
            <a:ext cx="11087322" cy="208823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67608" y="4110905"/>
            <a:ext cx="892899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895658"/>
            <a:ext cx="5112568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286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127448" y="980728"/>
            <a:ext cx="10652078" cy="5688632"/>
            <a:chOff x="684845" y="1196752"/>
            <a:chExt cx="10820400" cy="6510107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2"/>
            <a:srcRect t="41680" r="-158"/>
            <a:stretch/>
          </p:blipFill>
          <p:spPr>
            <a:xfrm>
              <a:off x="695400" y="1196752"/>
              <a:ext cx="10799290" cy="2921918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84845" y="4125459"/>
              <a:ext cx="10820400" cy="358140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386495" y="974796"/>
            <a:ext cx="10795645" cy="469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33749" y="1620228"/>
            <a:ext cx="10535386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08233" y="2212933"/>
            <a:ext cx="10939661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27448" y="2921883"/>
            <a:ext cx="10939661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19254" y="3561383"/>
            <a:ext cx="10939661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233749" y="4189808"/>
            <a:ext cx="10535386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208233" y="4782513"/>
            <a:ext cx="10939661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127448" y="5491463"/>
            <a:ext cx="10939661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19254" y="6130963"/>
            <a:ext cx="10939661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5268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9782175" cy="241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71920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2530015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72875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183040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182225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333312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717032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848975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35872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212976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460</TotalTime>
  <Words>1</Words>
  <Application>Microsoft Office PowerPoint</Application>
  <PresentationFormat>宽屏</PresentationFormat>
  <Paragraphs>1</Paragraphs>
  <Slides>55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55</vt:i4>
      </vt:variant>
    </vt:vector>
  </HeadingPairs>
  <TitlesOfParts>
    <vt:vector size="5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99</cp:revision>
  <dcterms:created xsi:type="dcterms:W3CDTF">2015-09-16T06:44:00Z</dcterms:created>
  <dcterms:modified xsi:type="dcterms:W3CDTF">2026-01-27T10:30:06Z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