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20" r:id="rId19"/>
    <p:sldId id="321" r:id="rId20"/>
    <p:sldId id="322" r:id="rId21"/>
    <p:sldId id="323" r:id="rId22"/>
    <p:sldId id="324" r:id="rId23"/>
    <p:sldId id="325" r:id="rId24"/>
    <p:sldId id="326" r:id="rId25"/>
    <p:sldId id="327" r:id="rId26"/>
    <p:sldId id="328" r:id="rId27"/>
    <p:sldId id="329" r:id="rId28"/>
    <p:sldId id="330" r:id="rId29"/>
    <p:sldId id="33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8362" y="3005137"/>
            <a:ext cx="7915275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52550"/>
            <a:ext cx="1175385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4725144"/>
            <a:ext cx="121853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10228" y="4725144"/>
            <a:ext cx="121853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32567" y="4725144"/>
            <a:ext cx="164266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780928"/>
            <a:ext cx="164266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645024"/>
            <a:ext cx="164266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36712"/>
            <a:ext cx="10873208" cy="57042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04864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3043287"/>
            <a:ext cx="2448272" cy="535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95600" y="5216774"/>
            <a:ext cx="1224136" cy="535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33686" y="5216774"/>
            <a:ext cx="1224136" cy="535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2052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3717032"/>
            <a:ext cx="1584176" cy="535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49749" y="3717032"/>
            <a:ext cx="1584176" cy="535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07968" y="4437112"/>
            <a:ext cx="1584176" cy="535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27077" y="4437112"/>
            <a:ext cx="1584176" cy="535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17923" y="4437112"/>
            <a:ext cx="1584176" cy="535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15480" y="5297454"/>
            <a:ext cx="1800200" cy="535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13323" y="5297454"/>
            <a:ext cx="1394645" cy="535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08720"/>
            <a:ext cx="10938148" cy="576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61950" y="1268760"/>
            <a:ext cx="11830050" cy="5289542"/>
            <a:chOff x="361950" y="1268760"/>
            <a:chExt cx="11830050" cy="5289542"/>
          </a:xfrm>
        </p:grpSpPr>
        <p:grpSp>
          <p:nvGrpSpPr>
            <p:cNvPr id="5" name="组合 4"/>
            <p:cNvGrpSpPr/>
            <p:nvPr/>
          </p:nvGrpSpPr>
          <p:grpSpPr>
            <a:xfrm>
              <a:off x="361950" y="1268760"/>
              <a:ext cx="11830050" cy="4581525"/>
              <a:chOff x="361950" y="1268760"/>
              <a:chExt cx="11830050" cy="4581525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99456" y="1268760"/>
                <a:ext cx="10648950" cy="67627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61950" y="1945035"/>
                <a:ext cx="11830050" cy="3905250"/>
              </a:xfrm>
              <a:prstGeom prst="rect">
                <a:avLst/>
              </a:prstGeom>
            </p:spPr>
          </p:pic>
        </p:grp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61950" y="5862977"/>
              <a:ext cx="11763375" cy="6953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908720"/>
            <a:ext cx="10712675" cy="5805264"/>
            <a:chOff x="191344" y="116632"/>
            <a:chExt cx="11811000" cy="671555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16632"/>
              <a:ext cx="11811000" cy="4686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0869" y="4755733"/>
              <a:ext cx="11801475" cy="2076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170139"/>
            <a:ext cx="51592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47022" y="3232058"/>
            <a:ext cx="83090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20525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01606" y="4411404"/>
            <a:ext cx="222664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4616"/>
            <a:ext cx="11529118" cy="553658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068960"/>
            <a:ext cx="83090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72900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060848"/>
            <a:ext cx="83090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359064"/>
            <a:ext cx="83090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93482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2708920"/>
            <a:ext cx="83090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4221088"/>
            <a:ext cx="83090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20525" cy="5295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32104" y="5733256"/>
            <a:ext cx="83090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46904" cy="54646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335857"/>
            <a:ext cx="830904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5085184"/>
            <a:ext cx="83090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329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1" y="1268760"/>
            <a:ext cx="10414827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536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4910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1988840"/>
            <a:ext cx="30963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623155"/>
            <a:ext cx="30963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4910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1196752"/>
            <a:ext cx="222664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1664" y="3643396"/>
            <a:ext cx="26642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7608" y="4444521"/>
            <a:ext cx="26642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8242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2780928"/>
            <a:ext cx="222664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55914" y="4362171"/>
            <a:ext cx="222664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77675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2369096"/>
            <a:ext cx="23042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861048"/>
            <a:ext cx="12961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8720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1124744"/>
            <a:ext cx="237626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76320" y="3607741"/>
            <a:ext cx="27363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468" y="1340768"/>
            <a:ext cx="1188720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26815" y="1259073"/>
            <a:ext cx="100250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9776" y="2876086"/>
            <a:ext cx="180020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40768"/>
            <a:ext cx="11896725" cy="3172172"/>
            <a:chOff x="191344" y="1340768"/>
            <a:chExt cx="11896725" cy="317217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896725" cy="2257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3789040"/>
              <a:ext cx="8324850" cy="7239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815670" y="1178855"/>
            <a:ext cx="100041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08168" y="2852936"/>
            <a:ext cx="100041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441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96</cp:revision>
  <dcterms:created xsi:type="dcterms:W3CDTF">2015-09-16T06:44:00Z</dcterms:created>
  <dcterms:modified xsi:type="dcterms:W3CDTF">2026-01-27T05:22:37Z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