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987" y="3009900"/>
            <a:ext cx="782002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170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1379832"/>
            <a:ext cx="1584176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00137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734800" cy="5266878"/>
            <a:chOff x="263352" y="1268760"/>
            <a:chExt cx="11734800" cy="52668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734800" cy="4629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4789" y="6021288"/>
              <a:ext cx="11591925" cy="514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3500"/>
            <a:ext cx="1163002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340768"/>
            <a:ext cx="11044046" cy="5400600"/>
            <a:chOff x="191344" y="1340768"/>
            <a:chExt cx="11715750" cy="59778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715750" cy="3467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8019" y="4832576"/>
              <a:ext cx="11582400" cy="2486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6824"/>
            <a:ext cx="1171575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19475" y="1340768"/>
            <a:ext cx="11160581" cy="5517232"/>
            <a:chOff x="246598" y="1268760"/>
            <a:chExt cx="11770604" cy="635733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753850" cy="47339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3104" y="5988460"/>
              <a:ext cx="11649075" cy="714376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6598" y="6987919"/>
              <a:ext cx="1885950" cy="638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1315503"/>
            <a:ext cx="1728192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294001"/>
            <a:ext cx="10225136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343643"/>
            <a:ext cx="10801200" cy="624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340743"/>
            <a:ext cx="2448272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357086"/>
            <a:ext cx="4896544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3419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688235"/>
            <a:ext cx="11649075" cy="177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5661248"/>
            <a:ext cx="2664296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4600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3" y="3168101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7842" y="4127667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7" y="5054188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91344" y="1268760"/>
            <a:ext cx="11835383" cy="5423892"/>
            <a:chOff x="191344" y="1268760"/>
            <a:chExt cx="11835383" cy="54238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15480" y="1268760"/>
              <a:ext cx="10487025" cy="704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2132856"/>
              <a:ext cx="11763375" cy="27527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1344" y="5044827"/>
              <a:ext cx="11639550" cy="16478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6688180" y="3113174"/>
            <a:ext cx="703964" cy="531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341102"/>
            <a:ext cx="703964" cy="531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5589240"/>
            <a:ext cx="703964" cy="531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11754991" cy="5589240"/>
            <a:chOff x="191344" y="1268760"/>
            <a:chExt cx="11754991" cy="55892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610975" cy="4876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6153150"/>
              <a:ext cx="11620500" cy="7048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272464" y="4509120"/>
            <a:ext cx="703964" cy="531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12041"/>
            <a:ext cx="10951912" cy="56459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221088"/>
            <a:ext cx="703964" cy="531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0142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14450"/>
            <a:ext cx="1133475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303485"/>
            <a:ext cx="2304256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8328" y="4365104"/>
            <a:ext cx="2448272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396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017" y="5162550"/>
            <a:ext cx="11639550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2492896"/>
            <a:ext cx="3168352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4365104"/>
            <a:ext cx="3168352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9696" y="6107199"/>
            <a:ext cx="3168352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28725"/>
            <a:ext cx="11753850" cy="562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132856"/>
            <a:ext cx="1440160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640" y="4043362"/>
            <a:ext cx="1440160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00056" y="6165304"/>
            <a:ext cx="2232248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58600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564904"/>
            <a:ext cx="2160240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172230"/>
            <a:ext cx="1512168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2276872"/>
            <a:ext cx="2376264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4925"/>
            <a:ext cx="1168717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304925"/>
            <a:ext cx="3024336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5840" y="5370658"/>
            <a:ext cx="3024336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2026-01-27T07:10:41Z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