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048000"/>
            <a:ext cx="61817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107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1810"/>
            <a:ext cx="9361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916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1810"/>
            <a:ext cx="9361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4011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81810"/>
            <a:ext cx="9361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9135"/>
            <a:ext cx="9347844" cy="54565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0768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81810"/>
            <a:ext cx="9361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18013"/>
            <a:ext cx="936104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5928" cy="5502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16150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42627" cy="5495925"/>
            <a:chOff x="191344" y="1268760"/>
            <a:chExt cx="11742627" cy="549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34800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371" y="6059835"/>
              <a:ext cx="1165860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39859"/>
            <a:ext cx="116681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268760"/>
            <a:ext cx="10703142" cy="5420594"/>
            <a:chOff x="263352" y="1166589"/>
            <a:chExt cx="11711255" cy="6296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432" y="1166589"/>
              <a:ext cx="11687175" cy="4638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05264"/>
              <a:ext cx="11620500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20015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2369468"/>
            <a:ext cx="11668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60"/>
            <a:ext cx="117824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428"/>
            <a:ext cx="114966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52054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258"/>
            <a:ext cx="10806756" cy="5568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7490" cy="5435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24518"/>
            <a:ext cx="79208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166209"/>
            <a:ext cx="2160240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47701"/>
            <a:ext cx="10081120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21" y="6159211"/>
            <a:ext cx="115347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25351"/>
            <a:ext cx="10371980" cy="60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79" y="4221088"/>
            <a:ext cx="117062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00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09120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2026-01-27T02:43:40Z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