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2" r:id="rId21"/>
    <p:sldId id="321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645024"/>
            <a:ext cx="78295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340768"/>
            <a:ext cx="288032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437112"/>
            <a:ext cx="288032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26946" cy="53691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89718" y="4077072"/>
            <a:ext cx="216024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9136" y="4077072"/>
            <a:ext cx="216024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653136"/>
            <a:ext cx="216024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4653136"/>
            <a:ext cx="183926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293096"/>
            <a:ext cx="216024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4352402"/>
            <a:ext cx="2376264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356992"/>
            <a:ext cx="100811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2035" y="3356992"/>
            <a:ext cx="100811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3432" y="3356992"/>
            <a:ext cx="311883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9715500" cy="5511111"/>
            <a:chOff x="263352" y="1340768"/>
            <a:chExt cx="9715500" cy="55111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9715500" cy="464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6137504"/>
              <a:ext cx="4133850" cy="714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60096" y="2204864"/>
            <a:ext cx="122413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4221088"/>
            <a:ext cx="122413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664" y="6110463"/>
            <a:ext cx="122413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27" b="2166"/>
          <a:stretch/>
        </p:blipFill>
        <p:spPr>
          <a:xfrm>
            <a:off x="263352" y="1268761"/>
            <a:ext cx="11521280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5085184"/>
            <a:ext cx="122413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0663880" cy="5383652"/>
            <a:chOff x="263352" y="1340768"/>
            <a:chExt cx="11658600" cy="6200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58600" cy="4676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6017543"/>
              <a:ext cx="11572875" cy="1524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600056" y="3717032"/>
            <a:ext cx="122413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31289"/>
            <a:ext cx="8473082" cy="609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52736"/>
            <a:ext cx="10422554" cy="565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48" b="2072"/>
          <a:stretch/>
        </p:blipFill>
        <p:spPr>
          <a:xfrm>
            <a:off x="191344" y="1315756"/>
            <a:ext cx="11521280" cy="55126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86409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205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68760"/>
            <a:ext cx="86409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79444"/>
            <a:ext cx="86409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86409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20334"/>
            <a:ext cx="1161097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86409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3888432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4221088"/>
            <a:ext cx="295232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132856"/>
            <a:ext cx="2736304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221088"/>
            <a:ext cx="1656184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268760"/>
            <a:ext cx="2160240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3284984"/>
            <a:ext cx="1656184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354901"/>
            <a:ext cx="1944216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3512583"/>
            <a:ext cx="1944216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221088"/>
            <a:ext cx="3168352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02" y="4471408"/>
            <a:ext cx="11649075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573016"/>
            <a:ext cx="2808312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4461749"/>
            <a:ext cx="216024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264978"/>
            <a:ext cx="2376264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1145" y="3284984"/>
            <a:ext cx="2376264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2026-01-27T02:48:42Z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