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3105150"/>
            <a:ext cx="119729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0622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3861048"/>
            <a:ext cx="424847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2" r="-573"/>
          <a:stretch/>
        </p:blipFill>
        <p:spPr>
          <a:xfrm>
            <a:off x="335360" y="1284337"/>
            <a:ext cx="11449272" cy="5573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714" y="2501913"/>
            <a:ext cx="225453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462" y="4316246"/>
            <a:ext cx="225453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35595"/>
            <a:ext cx="230425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020936"/>
            <a:ext cx="230425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14081"/>
            <a:ext cx="230425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4014081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84984"/>
            <a:ext cx="201622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8964" y="3284984"/>
            <a:ext cx="125964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034187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064793"/>
            <a:ext cx="95614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35786"/>
            <a:ext cx="244827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435786"/>
            <a:ext cx="144016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79080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8028" y="3079080"/>
            <a:ext cx="124190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2332" y="3079080"/>
            <a:ext cx="124190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4479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3716685"/>
            <a:ext cx="11784632" cy="3141315"/>
            <a:chOff x="407368" y="3716685"/>
            <a:chExt cx="11784632" cy="31413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716685"/>
              <a:ext cx="11639550" cy="2286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725" y="6153150"/>
              <a:ext cx="11725275" cy="704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3566220"/>
            <a:ext cx="155843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724" y="4549212"/>
            <a:ext cx="2172891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9976" y="6109672"/>
            <a:ext cx="2160240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1" y="1375492"/>
            <a:ext cx="10923937" cy="5517232"/>
            <a:chOff x="295275" y="1309687"/>
            <a:chExt cx="11656902" cy="6600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09687"/>
              <a:ext cx="11601450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102" y="5548312"/>
              <a:ext cx="11649075" cy="2362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4149080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5607613"/>
            <a:ext cx="1872208" cy="49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5524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10238" y="2132856"/>
            <a:ext cx="11274312" cy="4478263"/>
            <a:chOff x="510238" y="2132856"/>
            <a:chExt cx="11274312" cy="44782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3225" y="2132856"/>
              <a:ext cx="10601325" cy="4238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238" y="4610869"/>
              <a:ext cx="800100" cy="2000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1084" b="14078"/>
          <a:stretch/>
        </p:blipFill>
        <p:spPr>
          <a:xfrm>
            <a:off x="191344" y="1340768"/>
            <a:ext cx="11881320" cy="51068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32856"/>
            <a:ext cx="259228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661248"/>
            <a:ext cx="201622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5661248"/>
            <a:ext cx="237626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312502"/>
            <a:ext cx="188456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132856"/>
            <a:ext cx="188456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771444"/>
            <a:ext cx="188456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9212"/>
            <a:ext cx="116300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789040"/>
            <a:ext cx="165618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454755" cy="3295650"/>
            <a:chOff x="335360" y="2132856"/>
            <a:chExt cx="11454755" cy="3295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132856"/>
              <a:ext cx="800100" cy="200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132856"/>
              <a:ext cx="10734675" cy="3295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46" y="2060848"/>
            <a:ext cx="1172527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013176"/>
            <a:ext cx="288032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906"/>
            <a:ext cx="11489876" cy="55390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4864"/>
            <a:ext cx="324036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204256"/>
            <a:ext cx="237626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203952"/>
            <a:ext cx="324036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352839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171174"/>
            <a:ext cx="439248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34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4612035"/>
            <a:ext cx="11725275" cy="1914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7" y="4437112"/>
            <a:ext cx="1101999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057" y="5569297"/>
            <a:ext cx="2065519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196752"/>
            <a:ext cx="145251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336" y="2348880"/>
            <a:ext cx="198624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509120"/>
            <a:ext cx="360040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888" y="5589240"/>
            <a:ext cx="4032448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196752"/>
            <a:ext cx="144016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51164"/>
            <a:ext cx="338437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2309483"/>
            <a:ext cx="144016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2026-01-27T08:43:12Z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