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47" y="2996952"/>
            <a:ext cx="120396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5508"/>
            <a:ext cx="11268520" cy="55373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584176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2386163"/>
            <a:ext cx="1872208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3272755"/>
            <a:ext cx="2592288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6093296"/>
            <a:ext cx="2592288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4729" y="1340768"/>
            <a:ext cx="11601450" cy="4330055"/>
            <a:chOff x="344729" y="1340768"/>
            <a:chExt cx="11601450" cy="43300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1340768"/>
              <a:ext cx="10439400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4729" y="2060848"/>
              <a:ext cx="11601450" cy="3609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855640" y="206084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306896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405136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375495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728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97" y="2127151"/>
            <a:ext cx="11610975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4088647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925"/>
            <a:ext cx="116967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282794"/>
            <a:ext cx="252028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5168767"/>
            <a:ext cx="252028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35733"/>
            <a:ext cx="252028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172230"/>
            <a:ext cx="165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8097" y="4172230"/>
            <a:ext cx="165618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069110"/>
            <a:ext cx="116205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84494" y="3187268"/>
            <a:ext cx="143138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3187268"/>
            <a:ext cx="143138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4408" y="3187268"/>
            <a:ext cx="143138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2344" y="3187268"/>
            <a:ext cx="143138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4941168"/>
            <a:ext cx="143138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58409" y="4941168"/>
            <a:ext cx="143138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79807" y="4941168"/>
            <a:ext cx="143138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48445" y="4941168"/>
            <a:ext cx="143138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262739"/>
            <a:ext cx="136815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0308" y="2262739"/>
            <a:ext cx="136815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140968"/>
            <a:ext cx="136815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1676" y="3210418"/>
            <a:ext cx="1824243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05930"/>
            <a:ext cx="11006336" cy="5452070"/>
            <a:chOff x="263352" y="1340768"/>
            <a:chExt cx="11726416" cy="6172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58600" cy="3486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941168"/>
              <a:ext cx="11582400" cy="25717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824192" y="4563503"/>
            <a:ext cx="1656184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132856"/>
            <a:ext cx="1771650" cy="352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485281"/>
            <a:ext cx="118395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212976"/>
            <a:ext cx="1656184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5168767"/>
            <a:ext cx="3312368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3500"/>
            <a:ext cx="115919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314155"/>
            <a:ext cx="2520280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5137" y="6128021"/>
            <a:ext cx="973471" cy="576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1814" y="1340768"/>
            <a:ext cx="11641563" cy="5295900"/>
            <a:chOff x="251814" y="1340768"/>
            <a:chExt cx="11641563" cy="5295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0025" cy="451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1814" y="5855618"/>
              <a:ext cx="11601450" cy="781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13360" y="1369702"/>
            <a:ext cx="1230044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5983404"/>
            <a:ext cx="1230044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341107"/>
            <a:ext cx="2736304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4221088"/>
            <a:ext cx="1224136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3610" y="3356992"/>
            <a:ext cx="1656184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2132856"/>
            <a:ext cx="9744075" cy="1666875"/>
            <a:chOff x="263352" y="2420888"/>
            <a:chExt cx="9744075" cy="1666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2492896"/>
              <a:ext cx="1724025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87377" y="2420888"/>
              <a:ext cx="8020050" cy="1666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352" y="1268760"/>
            <a:ext cx="11630025" cy="3590685"/>
            <a:chOff x="295274" y="3251848"/>
            <a:chExt cx="11630025" cy="359068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154" y="3251848"/>
              <a:ext cx="11439525" cy="61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4" y="4175533"/>
              <a:ext cx="11630025" cy="26670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4912985"/>
            <a:ext cx="11658600" cy="1571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9776" y="3198843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9426" y="494893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2176" y="1308607"/>
            <a:ext cx="229807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3231480"/>
            <a:ext cx="229807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16659"/>
            <a:ext cx="1170622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5191917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91950" cy="3613745"/>
            <a:chOff x="191344" y="1268760"/>
            <a:chExt cx="11791950" cy="36137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91950" cy="2533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149080"/>
              <a:ext cx="6962775" cy="733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126876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2247553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087928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377382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20976" y="335699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02033" cy="5567648"/>
            <a:chOff x="263352" y="1268760"/>
            <a:chExt cx="11702033" cy="5567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0025" cy="3962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198108"/>
              <a:ext cx="11630025" cy="1638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015880" y="4437112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45305" y="616530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2026-01-27T02:19:51Z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