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3057525"/>
            <a:ext cx="86296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876425"/>
            <a:ext cx="106108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7089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556792"/>
            <a:ext cx="107346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7089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905000"/>
            <a:ext cx="1011555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057275"/>
            <a:ext cx="10744200" cy="580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40" y="292494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268760"/>
            <a:ext cx="107537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92494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12776"/>
            <a:ext cx="107537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49289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56792"/>
            <a:ext cx="106870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04" y="3237360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024" y="4854716"/>
            <a:ext cx="24970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84784"/>
            <a:ext cx="108204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1570128"/>
            <a:ext cx="23858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177544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4905736"/>
            <a:ext cx="13777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700808"/>
            <a:ext cx="107537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340768"/>
            <a:ext cx="106584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84784"/>
            <a:ext cx="107156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00187"/>
            <a:ext cx="1070610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26638"/>
            <a:ext cx="1073467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