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772816"/>
            <a:ext cx="84486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7" y="3086100"/>
            <a:ext cx="6791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005064"/>
            <a:ext cx="118586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132856"/>
            <a:ext cx="22322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140968"/>
            <a:ext cx="32403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974104"/>
            <a:ext cx="2160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3032" y="4974104"/>
            <a:ext cx="216024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606" cy="482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5875"/>
            <a:ext cx="117538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9544844" cy="572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4925"/>
            <a:ext cx="118967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1826" y="4185637"/>
            <a:ext cx="54763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5157192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6129466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6767" y="1268760"/>
            <a:ext cx="11931302" cy="5481761"/>
            <a:chOff x="156767" y="1268760"/>
            <a:chExt cx="11931302" cy="548176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96725" cy="466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767" y="6093296"/>
              <a:ext cx="11849100" cy="6572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14494" y="1303929"/>
            <a:ext cx="1162025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818" y="2287059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217" y="3259333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092" y="4243181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217" y="5203879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825" y="6041135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494" y="1338654"/>
            <a:ext cx="1162025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18" y="2321784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217" y="3294058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217" y="4243182"/>
            <a:ext cx="1165483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681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4614" y="3086998"/>
            <a:ext cx="115212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913460"/>
            <a:ext cx="2160240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4869160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25275" cy="3248025"/>
            <a:chOff x="191344" y="1268760"/>
            <a:chExt cx="11725275" cy="3248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792885"/>
              <a:ext cx="1094422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43672" y="1124744"/>
            <a:ext cx="208823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124980"/>
            <a:ext cx="208823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083936"/>
            <a:ext cx="2088232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6779" b="3196"/>
          <a:stretch/>
        </p:blipFill>
        <p:spPr>
          <a:xfrm>
            <a:off x="1343472" y="116632"/>
            <a:ext cx="6984776" cy="1370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8842374" cy="471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05769"/>
            <a:ext cx="266429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189617"/>
            <a:ext cx="266429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139075"/>
            <a:ext cx="266429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088199"/>
            <a:ext cx="3384376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513" y="2132856"/>
            <a:ext cx="11582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196752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268620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421511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65913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2132856"/>
            <a:ext cx="115347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4288" cy="5456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959096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5938367"/>
            <a:ext cx="1152128" cy="667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00" y="5949280"/>
            <a:ext cx="117348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253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7767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43148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32575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19200"/>
            <a:ext cx="103822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3629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210418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183805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157192"/>
            <a:ext cx="42484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87438"/>
            <a:ext cx="15841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245313"/>
            <a:ext cx="15841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6121" y="3245313"/>
            <a:ext cx="158417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2026-01-27T02:41:19Z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