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2462212"/>
            <a:ext cx="47910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38950" cy="6156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62663"/>
            <a:ext cx="8577114" cy="480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296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56461"/>
            <a:ext cx="7056784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375033"/>
            <a:ext cx="7056784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382032"/>
            <a:ext cx="7056784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377455"/>
            <a:ext cx="7056784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349729"/>
            <a:ext cx="7056784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7448" y="836712"/>
            <a:ext cx="10873208" cy="5777406"/>
            <a:chOff x="1127448" y="836712"/>
            <a:chExt cx="10873208" cy="57774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5125" r="-184"/>
            <a:stretch/>
          </p:blipFill>
          <p:spPr>
            <a:xfrm>
              <a:off x="1127448" y="836712"/>
              <a:ext cx="10873208" cy="246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306312"/>
              <a:ext cx="10009112" cy="330780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73724" y="3232172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8003" y="411057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1140" y="5026942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5156" y="5913757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384" y="6125419"/>
            <a:ext cx="115919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9698"/>
            <a:ext cx="116395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03" b="1104"/>
          <a:stretch/>
        </p:blipFill>
        <p:spPr>
          <a:xfrm>
            <a:off x="263352" y="1234342"/>
            <a:ext cx="11665296" cy="56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860"/>
            <a:ext cx="9595928" cy="5511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996952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34775" cy="5295900"/>
            <a:chOff x="263352" y="1268760"/>
            <a:chExt cx="11534775" cy="5295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347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73860"/>
              <a:ext cx="10877550" cy="2590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2204864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2026-01-27T09:50:43Z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