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3033712"/>
            <a:ext cx="87249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041640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84784"/>
            <a:ext cx="106775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2276872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5877272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12776"/>
            <a:ext cx="107251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204864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12776"/>
            <a:ext cx="107727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1443280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4101456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12776"/>
            <a:ext cx="107823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61544"/>
            <a:ext cx="25922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948" y="908720"/>
            <a:ext cx="10428567" cy="59286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013520"/>
            <a:ext cx="302433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2504" y="1004055"/>
            <a:ext cx="100811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948" y="1844824"/>
            <a:ext cx="202672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3592080"/>
            <a:ext cx="14401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1268760"/>
            <a:ext cx="106394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4797152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40768"/>
            <a:ext cx="107632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204864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776" y="3082296"/>
            <a:ext cx="2216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508" y="4803632"/>
            <a:ext cx="2216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2262187"/>
            <a:ext cx="107346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2262187"/>
            <a:ext cx="165618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804987"/>
            <a:ext cx="106584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4654" y="3460647"/>
            <a:ext cx="1319417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232" y="3573016"/>
            <a:ext cx="90042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809750"/>
            <a:ext cx="107346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2708920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708919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573016"/>
            <a:ext cx="93610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720" y="3548631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12776"/>
            <a:ext cx="107156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2313448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313447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177544"/>
            <a:ext cx="136815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869160"/>
            <a:ext cx="67134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4881351"/>
            <a:ext cx="2736304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4605" y="4854327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2266950"/>
            <a:ext cx="107537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148012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314801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1288538"/>
            <a:ext cx="106394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