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3086100"/>
            <a:ext cx="83248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599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0452"/>
            <a:ext cx="10509198" cy="56975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2806" y="4543845"/>
            <a:ext cx="14890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8630" y="5180342"/>
            <a:ext cx="23531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0678" y="2636125"/>
            <a:ext cx="3145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4973" y="5096759"/>
            <a:ext cx="14890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5612390"/>
            <a:ext cx="30963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27848" y="6225849"/>
            <a:ext cx="3240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088" y="3108462"/>
            <a:ext cx="3384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08075" y="5612390"/>
            <a:ext cx="8165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72264" y="6225849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972" y="3114458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972" y="4018542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935880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9536"/>
            <a:ext cx="10768656" cy="56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9376" y="1309372"/>
            <a:ext cx="10951912" cy="5548628"/>
            <a:chOff x="119336" y="404664"/>
            <a:chExt cx="11658600" cy="664598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404664"/>
              <a:ext cx="11658600" cy="5133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536" y="5555226"/>
              <a:ext cx="11582400" cy="1495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08262"/>
            <a:ext cx="10759130" cy="5449738"/>
            <a:chOff x="479376" y="-32161"/>
            <a:chExt cx="11563350" cy="6115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-32161"/>
              <a:ext cx="11563350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539839"/>
              <a:ext cx="7810500" cy="1543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40416" y="3284984"/>
            <a:ext cx="6599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62604" cy="5452714"/>
            <a:chOff x="263352" y="1324518"/>
            <a:chExt cx="11591925" cy="5924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24518"/>
              <a:ext cx="115919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848643"/>
              <a:ext cx="10829925" cy="3400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2996952"/>
            <a:ext cx="6599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5994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2026-01-27T09:58:17Z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