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2509837"/>
            <a:ext cx="9029700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650" y="819150"/>
            <a:ext cx="8648700" cy="603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819150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996952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5174754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1700808"/>
            <a:ext cx="9105900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772816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6768" y="3933056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4487" y="1481137"/>
            <a:ext cx="8963025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492913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3717032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1112" y="1452562"/>
            <a:ext cx="9629775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476530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3717032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9737" y="2533650"/>
            <a:ext cx="877252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546570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585912"/>
            <a:ext cx="1064895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312" y="3597400"/>
            <a:ext cx="201622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340768"/>
            <a:ext cx="10715625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661296"/>
            <a:ext cx="216024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952" y="4666472"/>
            <a:ext cx="316835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612" y="1247385"/>
            <a:ext cx="10772775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1247385"/>
            <a:ext cx="187220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8662" y="3261744"/>
            <a:ext cx="2664297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6480" y="5301208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285094"/>
            <a:ext cx="10725150" cy="550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1199760"/>
            <a:ext cx="10668000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412776"/>
            <a:ext cx="10715625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762" y="1556792"/>
            <a:ext cx="1065847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340768"/>
            <a:ext cx="10725150" cy="503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81</cp:revision>
  <dcterms:created xsi:type="dcterms:W3CDTF">2015-09-16T06:44:00Z</dcterms:created>
  <dcterms:modified xsi:type="dcterms:W3CDTF">2026-02-04T01:23:36Z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