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3071812"/>
            <a:ext cx="77247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208327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229200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221088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5765" y="4221088"/>
            <a:ext cx="121067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2550"/>
            <a:ext cx="117062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775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276872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56992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121067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8477" y="2202306"/>
            <a:ext cx="121067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4221088"/>
            <a:ext cx="121067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9839" y="4221088"/>
            <a:ext cx="121067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06225" cy="5586462"/>
            <a:chOff x="263352" y="1268760"/>
            <a:chExt cx="11706225" cy="55864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06225" cy="476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6217047"/>
              <a:ext cx="4572000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197424" y="3140968"/>
            <a:ext cx="13864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5980" y="3140968"/>
            <a:ext cx="163415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2283" y="3140968"/>
            <a:ext cx="99287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6031260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13057" y="6031260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132856"/>
            <a:ext cx="121067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9834" y="2132856"/>
            <a:ext cx="1210675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06422"/>
            <a:ext cx="2376264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3005" y="3306422"/>
            <a:ext cx="2139099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84" b="2646"/>
          <a:stretch/>
        </p:blipFill>
        <p:spPr>
          <a:xfrm>
            <a:off x="263352" y="1284944"/>
            <a:ext cx="11737304" cy="557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5454" cy="546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9918"/>
            <a:ext cx="116776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1124"/>
            <a:ext cx="11383960" cy="562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5399" y="1268760"/>
            <a:ext cx="11086137" cy="5589240"/>
            <a:chOff x="191344" y="332656"/>
            <a:chExt cx="11699101" cy="6267028"/>
          </a:xfrm>
        </p:grpSpPr>
        <p:grpSp>
          <p:nvGrpSpPr>
            <p:cNvPr id="4" name="组合 3"/>
            <p:cNvGrpSpPr/>
            <p:nvPr/>
          </p:nvGrpSpPr>
          <p:grpSpPr>
            <a:xfrm>
              <a:off x="191344" y="332656"/>
              <a:ext cx="11658600" cy="3609553"/>
              <a:chOff x="191344" y="1268760"/>
              <a:chExt cx="11658600" cy="360955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1344" y="1268760"/>
                <a:ext cx="11658600" cy="27527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2320" y="4221088"/>
                <a:ext cx="9324975" cy="6572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2320" y="3942209"/>
              <a:ext cx="11668125" cy="2657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4788" cy="54969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770947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7162" cy="54962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770947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770947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92896"/>
            <a:ext cx="770947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108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70947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60858"/>
            <a:ext cx="352839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4553539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124744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81521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268760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221088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284984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44" y="5202898"/>
            <a:ext cx="1165860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323172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3287608"/>
            <a:ext cx="244827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41954"/>
            <a:ext cx="158417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0935" y="5141243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8915" y="2683212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4941168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348880"/>
            <a:ext cx="208823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224551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2026-01-27T03:06:00Z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