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717032"/>
            <a:ext cx="79629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2878" y="3356992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1088"/>
            <a:ext cx="136815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290538"/>
            <a:ext cx="216024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48068"/>
            <a:ext cx="2592288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0701" y="2248068"/>
            <a:ext cx="1435603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941168"/>
            <a:ext cx="1435603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7307" y="4941168"/>
            <a:ext cx="1952789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92633" y="4941168"/>
            <a:ext cx="1952789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344605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1162" y="2344605"/>
            <a:ext cx="275122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33487"/>
            <a:ext cx="114776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996952"/>
            <a:ext cx="108012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4760417"/>
            <a:ext cx="108012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65" y="4885627"/>
            <a:ext cx="1160145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4020750"/>
            <a:ext cx="108012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0162"/>
            <a:ext cx="1165860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2132856"/>
            <a:ext cx="108012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068960"/>
            <a:ext cx="108012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714756" cy="592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08720"/>
            <a:ext cx="10462714" cy="5842656"/>
            <a:chOff x="0" y="-171400"/>
            <a:chExt cx="11715750" cy="67759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71400"/>
              <a:ext cx="11715750" cy="526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" y="5061535"/>
              <a:ext cx="11668125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15619"/>
            <a:ext cx="8507884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7684"/>
            <a:ext cx="10972104" cy="557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268760"/>
            <a:ext cx="10866481" cy="5589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132856"/>
            <a:ext cx="5760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2676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07326"/>
            <a:ext cx="7665490" cy="375067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369220"/>
            <a:ext cx="5760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1249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5760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5760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5760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81112"/>
            <a:ext cx="116490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043252"/>
            <a:ext cx="34563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933056"/>
            <a:ext cx="34563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243152" cy="5413474"/>
            <a:chOff x="240775" y="620688"/>
            <a:chExt cx="11700546" cy="5819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775" y="620688"/>
              <a:ext cx="11668125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246" y="4868838"/>
              <a:ext cx="11649075" cy="1571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783632" y="2222569"/>
            <a:ext cx="136815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3054705"/>
            <a:ext cx="316835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5230317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880735"/>
            <a:ext cx="216024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66825"/>
            <a:ext cx="118014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068960"/>
            <a:ext cx="2232248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993489"/>
            <a:ext cx="252028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40768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4293096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12362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157192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5134" y="5157192"/>
            <a:ext cx="92275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6530" y="5157192"/>
            <a:ext cx="2889789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2026-01-27T09:14:50Z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