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8"/>
  </p:notesMasterIdLst>
  <p:handoutMasterIdLst>
    <p:handoutMasterId r:id="rId59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  <p:sldId id="329" r:id="rId29"/>
    <p:sldId id="330" r:id="rId30"/>
    <p:sldId id="331" r:id="rId31"/>
    <p:sldId id="332" r:id="rId32"/>
    <p:sldId id="333" r:id="rId33"/>
    <p:sldId id="334" r:id="rId34"/>
    <p:sldId id="335" r:id="rId35"/>
    <p:sldId id="336" r:id="rId36"/>
    <p:sldId id="337" r:id="rId37"/>
    <p:sldId id="338" r:id="rId38"/>
    <p:sldId id="339" r:id="rId39"/>
    <p:sldId id="340" r:id="rId40"/>
    <p:sldId id="341" r:id="rId41"/>
    <p:sldId id="342" r:id="rId42"/>
    <p:sldId id="343" r:id="rId43"/>
    <p:sldId id="344" r:id="rId44"/>
    <p:sldId id="345" r:id="rId45"/>
    <p:sldId id="346" r:id="rId46"/>
    <p:sldId id="347" r:id="rId47"/>
    <p:sldId id="348" r:id="rId48"/>
    <p:sldId id="349" r:id="rId49"/>
    <p:sldId id="350" r:id="rId50"/>
    <p:sldId id="351" r:id="rId51"/>
    <p:sldId id="352" r:id="rId52"/>
    <p:sldId id="353" r:id="rId53"/>
    <p:sldId id="354" r:id="rId54"/>
    <p:sldId id="357" r:id="rId55"/>
    <p:sldId id="355" r:id="rId56"/>
    <p:sldId id="356" r:id="rId57"/>
  </p:sldIdLst>
  <p:sldSz cx="12192000" cy="6858000"/>
  <p:notesSz cx="6858000" cy="9144000"/>
  <p:custDataLst>
    <p:tags r:id="rId6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496675" cy="4714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553825" cy="5048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95400" y="4581128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1672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4309" y="1238250"/>
            <a:ext cx="10544175" cy="2524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2623" y="3762375"/>
            <a:ext cx="8677275" cy="30956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95400" y="1347446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4471126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4050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201275" cy="2476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3717032"/>
            <a:ext cx="9886950" cy="2600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95400" y="1347446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3723710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2120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0487025" cy="3743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5012085"/>
            <a:ext cx="9734550" cy="1200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95400" y="1918748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3140422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5400" y="4980797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1179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706100" cy="3171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347446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7544" y="2674652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7337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39550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505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238250"/>
            <a:ext cx="11715750" cy="4381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9087" y="5705475"/>
            <a:ext cx="11553825" cy="1152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8262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268760"/>
            <a:ext cx="11696700" cy="5019675"/>
            <a:chOff x="263352" y="1268760"/>
            <a:chExt cx="11696700" cy="501967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1696700" cy="37814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7368" y="5050185"/>
              <a:ext cx="11296650" cy="12382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695400" y="3195098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7408" y="3870613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67408" y="4449347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67408" y="5143828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67408" y="5792011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6810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363325" cy="3848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347446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1988840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39416" y="2752769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39416" y="3991261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39416" y="4732041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1846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8" grpId="0" animBg="1"/>
      <p:bldP spid="9" grpId="0" animBg="1"/>
      <p:bldP spid="1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25250" cy="443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5263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196752"/>
            <a:ext cx="11515725" cy="5019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4077072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71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438275"/>
            <a:ext cx="11610975" cy="3981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5329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58600" cy="350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2889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58600" cy="3981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7777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63350" cy="4552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347446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3332550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0646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00573"/>
            <a:ext cx="10680204" cy="552515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347446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9118" y="3068960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09118" y="5163977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6368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0025" cy="5248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1248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06200" cy="5286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2042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49075" cy="532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6320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91344" y="1268760"/>
            <a:ext cx="11658600" cy="4705350"/>
            <a:chOff x="191344" y="1268760"/>
            <a:chExt cx="11658600" cy="470535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1344" y="1268760"/>
              <a:ext cx="11658600" cy="35242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279576" y="4793010"/>
              <a:ext cx="5943600" cy="11811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659396" y="3136472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6862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797230" cy="551461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299813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3429000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2329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706100" cy="4400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484784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3579802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0296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77625" cy="5276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213670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4941168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6536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49075" cy="4629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347" y="6165304"/>
            <a:ext cx="11620500" cy="400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3439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30025" cy="5305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6822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591925" cy="2314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3583335"/>
            <a:ext cx="11620500" cy="2971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2709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43277"/>
            <a:ext cx="11534775" cy="5314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250954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57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458575" cy="5353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347446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4984" y="4365104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5100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439525" cy="2981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347446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7706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477625" cy="2990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347446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9988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96700" cy="5476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616280" y="4869160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710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3287" r="-94"/>
          <a:stretch/>
        </p:blipFill>
        <p:spPr>
          <a:xfrm>
            <a:off x="335360" y="1297385"/>
            <a:ext cx="11593288" cy="423748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5543550"/>
            <a:ext cx="11658600" cy="1314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927648" y="2441532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992544" y="5497697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91286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31902"/>
            <a:ext cx="10763250" cy="4495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484784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3662921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6509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49075" cy="5057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568" y="2571582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15680" y="5085184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9192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325225" cy="436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044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30025" cy="5048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9178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58600" cy="4905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7803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01450" cy="4876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00056" y="3463725"/>
            <a:ext cx="446449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696400" y="4172230"/>
            <a:ext cx="216024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4869160"/>
            <a:ext cx="482453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951984" y="5563709"/>
            <a:ext cx="309634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296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47709"/>
            <a:ext cx="11639550" cy="56197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78591" y="1962216"/>
            <a:ext cx="10795645" cy="5161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34574" y="2643403"/>
            <a:ext cx="10939661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78591" y="4103532"/>
            <a:ext cx="10795645" cy="5161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34574" y="4784719"/>
            <a:ext cx="10939661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34574" y="5502351"/>
            <a:ext cx="10939661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34574" y="6208405"/>
            <a:ext cx="10939661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0285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191875" cy="3543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6313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63375" cy="5019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35760" y="2204864"/>
            <a:ext cx="180020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15680" y="3652583"/>
            <a:ext cx="180020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15680" y="5874923"/>
            <a:ext cx="180020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5603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20500" cy="5029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95170" y="2041046"/>
            <a:ext cx="1840989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957153" y="2751872"/>
            <a:ext cx="167362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480376" y="3501008"/>
            <a:ext cx="194421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27448" y="5661248"/>
            <a:ext cx="7920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553818" y="5672823"/>
            <a:ext cx="187077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6102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91927" y="1322462"/>
            <a:ext cx="11610975" cy="2686050"/>
            <a:chOff x="291927" y="1322462"/>
            <a:chExt cx="11610975" cy="2686050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91927" y="2636912"/>
              <a:ext cx="11591925" cy="13716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91927" y="1322462"/>
              <a:ext cx="11610975" cy="1314450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1199456" y="2060848"/>
            <a:ext cx="100811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943872" y="3452150"/>
            <a:ext cx="100811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9132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49075" cy="5086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708920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3933056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5240995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128448" y="1803314"/>
            <a:ext cx="1938661" cy="22737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834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7" y="908720"/>
            <a:ext cx="10580353" cy="594928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9616" y="388336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935760" y="508518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37738" y="623731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7910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525250" cy="3219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99656" y="256490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75520" y="386104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3691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412776"/>
            <a:ext cx="10277475" cy="5057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6796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30025" cy="5191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1335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9848850" cy="2543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5268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908720"/>
            <a:ext cx="10523684" cy="576602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13684" y="1393327"/>
            <a:ext cx="10409456" cy="5677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76212" y="2039242"/>
            <a:ext cx="10548319" cy="579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76212" y="2758890"/>
            <a:ext cx="10548319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01739" y="3417457"/>
            <a:ext cx="10548319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01739" y="4088790"/>
            <a:ext cx="10548319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01739" y="4748548"/>
            <a:ext cx="10548319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101739" y="5396729"/>
            <a:ext cx="10548319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101739" y="6079636"/>
            <a:ext cx="10548319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25114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8760"/>
            <a:ext cx="10706100" cy="4762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3645" y="1220284"/>
            <a:ext cx="10409456" cy="5677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1700" y="1909587"/>
            <a:ext cx="10621401" cy="579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6173" y="2655297"/>
            <a:ext cx="10548319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41700" y="3325439"/>
            <a:ext cx="10659800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41700" y="4019922"/>
            <a:ext cx="10659800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41700" y="4702830"/>
            <a:ext cx="10659800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41700" y="5385736"/>
            <a:ext cx="10659800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286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9725025" cy="1133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2475802"/>
            <a:ext cx="11153775" cy="1181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95400" y="1357462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2562296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6929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382375" cy="4438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3273990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4509120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5177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82400" cy="4476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347446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3933056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6957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029825" cy="1838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347446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7788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446</TotalTime>
  <Words>0</Words>
  <Application>Microsoft Office PowerPoint</Application>
  <PresentationFormat>宽屏</PresentationFormat>
  <Paragraphs>0</Paragraphs>
  <Slides>56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56</vt:i4>
      </vt:variant>
    </vt:vector>
  </HeadingPairs>
  <TitlesOfParts>
    <vt:vector size="6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98</cp:revision>
  <dcterms:created xsi:type="dcterms:W3CDTF">2015-09-16T06:44:00Z</dcterms:created>
  <dcterms:modified xsi:type="dcterms:W3CDTF">2026-01-27T10:32:09Z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