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88840"/>
            <a:ext cx="84867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8960"/>
            <a:ext cx="6753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713422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43310"/>
            <a:ext cx="11601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73"/>
          <a:stretch/>
        </p:blipFill>
        <p:spPr>
          <a:xfrm>
            <a:off x="1228230" y="692696"/>
            <a:ext cx="9238380" cy="14964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89104"/>
            <a:ext cx="8418040" cy="450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06" y="1196752"/>
            <a:ext cx="11668125" cy="5347692"/>
            <a:chOff x="263306" y="1196752"/>
            <a:chExt cx="11668125" cy="5347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196752"/>
              <a:ext cx="1049655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06" y="2924944"/>
              <a:ext cx="11668125" cy="3619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92343" y="2927838"/>
            <a:ext cx="2739087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600" y="3830912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600" y="4826336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600" y="5810184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677650" cy="5323890"/>
            <a:chOff x="335360" y="1412776"/>
            <a:chExt cx="11677650" cy="53238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677650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935" y="5060266"/>
              <a:ext cx="1162050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2180" y="1363587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180" y="2359011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180" y="3342859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180" y="4328997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180" y="5025541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180" y="6020965"/>
            <a:ext cx="11650830" cy="643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95888"/>
            <a:ext cx="10654356" cy="60621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756673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651192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838" y="2580436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8838" y="3463331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8838" y="4352613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5268833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6183233"/>
            <a:ext cx="1059166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84" y="2132856"/>
            <a:ext cx="115919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140968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14908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515719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650" cy="5181619"/>
            <a:chOff x="263352" y="1268760"/>
            <a:chExt cx="11677650" cy="51816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776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579" y="1916479"/>
              <a:ext cx="11020425" cy="453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071664" y="2924944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914378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869160"/>
            <a:ext cx="32403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1630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" r="315" b="15828"/>
          <a:stretch/>
        </p:blipFill>
        <p:spPr>
          <a:xfrm>
            <a:off x="263353" y="1340769"/>
            <a:ext cx="11593288" cy="3888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4281852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5296" cy="1479360"/>
            <a:chOff x="263352" y="1268760"/>
            <a:chExt cx="11665296" cy="1479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84172" r="-303"/>
            <a:stretch/>
          </p:blipFill>
          <p:spPr>
            <a:xfrm>
              <a:off x="263352" y="1268760"/>
              <a:ext cx="11665296" cy="73119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024220"/>
              <a:ext cx="10553700" cy="7239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772387"/>
            <a:ext cx="11515725" cy="171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38408" y="2116115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8408" y="3806019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2199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640632"/>
            <a:ext cx="96488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336" y="1294468"/>
            <a:ext cx="11750799" cy="5487211"/>
            <a:chOff x="119336" y="1294468"/>
            <a:chExt cx="11750799" cy="54872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-1" t="10216" r="-426"/>
            <a:stretch/>
          </p:blipFill>
          <p:spPr>
            <a:xfrm>
              <a:off x="335360" y="1294468"/>
              <a:ext cx="5184576" cy="63284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1904494"/>
              <a:ext cx="10267950" cy="1476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3410966"/>
              <a:ext cx="11534775" cy="1714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336" y="5095754"/>
              <a:ext cx="11525250" cy="16859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912424" y="4388741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6090220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1437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96952"/>
            <a:ext cx="116967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15750" cy="3143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1344" y="4586074"/>
            <a:ext cx="11663536" cy="1765166"/>
            <a:chOff x="191344" y="4586074"/>
            <a:chExt cx="11663536" cy="17651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586074"/>
              <a:ext cx="10439400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5589240"/>
              <a:ext cx="882015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30384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69097"/>
            <a:ext cx="7992888" cy="561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1249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7848872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733277"/>
            <a:ext cx="489654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549876"/>
            <a:ext cx="4896544" cy="58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17422" cy="5360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4096" y="2924944"/>
            <a:ext cx="1207967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6987" y="2924944"/>
            <a:ext cx="1207967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6258" y="2924944"/>
            <a:ext cx="1207967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645024"/>
            <a:ext cx="1368152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8056" y="3645024"/>
            <a:ext cx="1925856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1985" y="5301208"/>
            <a:ext cx="1925856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2200" y="6093296"/>
            <a:ext cx="1925856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078" y="6093296"/>
            <a:ext cx="936834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148"/>
            <a:ext cx="117538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2026-01-27T07:14:21Z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