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04" r:id="rId3"/>
    <p:sldId id="305" r:id="rId4"/>
    <p:sldId id="303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1371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8606" y="3356992"/>
            <a:ext cx="9867900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3461167"/>
            <a:ext cx="36724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437112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919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356992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32029" y="3356992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3284984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43926" y="3319709"/>
            <a:ext cx="220865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352" y="1340768"/>
            <a:ext cx="11744325" cy="5431482"/>
            <a:chOff x="263352" y="1340768"/>
            <a:chExt cx="11744325" cy="54314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744325" cy="1676400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263352" y="3284984"/>
              <a:ext cx="8924925" cy="3487266"/>
              <a:chOff x="263352" y="3284984"/>
              <a:chExt cx="8924925" cy="3487266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3352" y="3284984"/>
                <a:ext cx="8924925" cy="27908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91989" y="5915000"/>
                <a:ext cx="6677025" cy="857250"/>
              </a:xfrm>
              <a:prstGeom prst="rect">
                <a:avLst/>
              </a:prstGeom>
            </p:spPr>
          </p:pic>
        </p:grpSp>
      </p:grpSp>
      <p:sp>
        <p:nvSpPr>
          <p:cNvPr id="7" name="矩形 6"/>
          <p:cNvSpPr/>
          <p:nvPr/>
        </p:nvSpPr>
        <p:spPr>
          <a:xfrm>
            <a:off x="3647728" y="4221088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23446" y="5971250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32055"/>
            <a:ext cx="11278044" cy="549111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15880" y="2276872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69986" y="3284984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234988"/>
            <a:ext cx="10241358" cy="5623012"/>
            <a:chOff x="191344" y="-459432"/>
            <a:chExt cx="10961438" cy="624106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-459432"/>
              <a:ext cx="10961438" cy="5538976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5096241"/>
              <a:ext cx="5114776" cy="685396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2783632" y="2852936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633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062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04664"/>
            <a:ext cx="3343176" cy="6603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040783"/>
            <a:ext cx="8702574" cy="5759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967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348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18679"/>
            <a:ext cx="10421342" cy="5521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68717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4711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0496" y="3233789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4076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062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6876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3025"/>
            <a:ext cx="1169670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582500"/>
            <a:ext cx="37444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1318284"/>
            <a:ext cx="34040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3832" y="4293096"/>
            <a:ext cx="34040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387623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6280" y="4590145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5046702"/>
            <a:ext cx="11591925" cy="173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1704" y="4293096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3912" y="5046702"/>
            <a:ext cx="30963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155" y="5157192"/>
            <a:ext cx="11601450" cy="1609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2348880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82256" y="3320529"/>
            <a:ext cx="467398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04313" y="5157192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5407941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98885" y="5407941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3405411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35093" y="3405411"/>
            <a:ext cx="99721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97</cp:revision>
  <dcterms:created xsi:type="dcterms:W3CDTF">2015-09-16T06:44:00Z</dcterms:created>
  <dcterms:modified xsi:type="dcterms:W3CDTF">2026-01-27T02:10:14Z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