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51" r:id="rId48"/>
    <p:sldId id="352" r:id="rId49"/>
    <p:sldId id="353" r:id="rId50"/>
    <p:sldId id="354" r:id="rId51"/>
    <p:sldId id="348" r:id="rId52"/>
    <p:sldId id="349" r:id="rId53"/>
    <p:sldId id="350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871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2965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537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02789"/>
            <a:ext cx="11039475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3601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83178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896" y="4897516"/>
            <a:ext cx="106584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797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73270" cy="5383064"/>
            <a:chOff x="191344" y="1268760"/>
            <a:chExt cx="11725275" cy="6048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428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9172" y="5555010"/>
              <a:ext cx="1163002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10408"/>
            <a:ext cx="112680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87973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5626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622239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5875"/>
            <a:ext cx="116109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5504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85693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57456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11857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73203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32234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039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25"/>
            <a:ext cx="117062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646814" cy="585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05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1907" y="2000415"/>
            <a:ext cx="1938661" cy="212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8491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15725" cy="3655569"/>
            <a:chOff x="263352" y="1268760"/>
            <a:chExt cx="11515725" cy="36555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15725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238404"/>
              <a:ext cx="503872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7521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9945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35" y="5589240"/>
            <a:ext cx="115538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93" y="4941168"/>
            <a:ext cx="115347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21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66" y="5488335"/>
            <a:ext cx="114776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58575" cy="5248225"/>
            <a:chOff x="335360" y="1268760"/>
            <a:chExt cx="11458575" cy="5248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5857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4869160"/>
              <a:ext cx="5362575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3559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544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435549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3559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544" y="36450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3916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256" y="12985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39" y="4946551"/>
            <a:ext cx="11601450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664" y="6107089"/>
            <a:ext cx="11658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03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886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87" y="5517232"/>
            <a:ext cx="116300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361878"/>
            <a:ext cx="10711506" cy="5496122"/>
            <a:chOff x="335360" y="1268760"/>
            <a:chExt cx="11610975" cy="596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3590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458" y="4859685"/>
              <a:ext cx="11563350" cy="2371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256" y="131272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3559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025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256" y="136127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256" y="385761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002" y="4923727"/>
            <a:ext cx="116109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660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8448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0932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63022"/>
            <a:ext cx="10318698" cy="586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164610"/>
            <a:ext cx="92678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20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03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886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37312"/>
            <a:ext cx="116871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7508"/>
            <a:ext cx="1165860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486920"/>
            <a:ext cx="115633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1256"/>
            <a:ext cx="10442524" cy="54658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268760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1784391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9102" y="3429000"/>
            <a:ext cx="20308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22467"/>
            <a:ext cx="46805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233637"/>
            <a:ext cx="73448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06896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66817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5517232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888" y="613959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74707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3652" y="253663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7376" y="3152543"/>
            <a:ext cx="14962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803173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7402" y="5004161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26876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29" y="3737714"/>
            <a:ext cx="108489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74095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9411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61680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5784" y="188366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91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468"/>
            <a:ext cx="10575428" cy="5635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9351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1257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765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24554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5472" cy="54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82300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3003" y="3441035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775" y="413025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195" y="546596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15938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2711830"/>
            <a:ext cx="1440160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775" y="481315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342" y="1412776"/>
            <a:ext cx="10801350" cy="5363269"/>
            <a:chOff x="604342" y="1412776"/>
            <a:chExt cx="10801350" cy="5363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10763250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342" y="6309320"/>
              <a:ext cx="10801350" cy="466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5602" y="1433068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374" y="211070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794" y="348114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031" y="415141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3374" y="278204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031" y="484589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6031" y="551722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6031" y="615383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061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418" y="1284011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190" y="197322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4450"/>
            <a:ext cx="115157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03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700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103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441160" cy="55760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3012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2026-01-27T10:28:37Z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