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3033712"/>
            <a:ext cx="60769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3440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74822"/>
            <a:ext cx="636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56992"/>
            <a:ext cx="636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251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182" y="143325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947" y="240468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173" y="335798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165" y="432782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886650" cy="588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-1" r="398" b="13820"/>
          <a:stretch/>
        </p:blipFill>
        <p:spPr>
          <a:xfrm>
            <a:off x="335360" y="1268760"/>
            <a:ext cx="11161240" cy="547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5134"/>
            <a:ext cx="11258994" cy="547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674818" cy="580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470" cy="543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2320" cy="544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463" y="2121939"/>
            <a:ext cx="116109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63350" cy="5491857"/>
            <a:chOff x="263352" y="1340768"/>
            <a:chExt cx="11563350" cy="54918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63350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6223025"/>
              <a:ext cx="5705475" cy="609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420888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9062" cy="54222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76872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04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391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99" y="1268760"/>
            <a:ext cx="10293729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92896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347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910811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479420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04768"/>
            <a:ext cx="9904558" cy="54789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963132"/>
            <a:ext cx="28083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475312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303017"/>
            <a:ext cx="1008112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0368" y="3841624"/>
            <a:ext cx="3329687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5589240"/>
            <a:ext cx="3240360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2376" y="6152045"/>
            <a:ext cx="2321576" cy="416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9877"/>
            <a:ext cx="10611246" cy="558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9658350" cy="5282133"/>
            <a:chOff x="263352" y="1268760"/>
            <a:chExt cx="9658350" cy="52821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658350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941168"/>
              <a:ext cx="8791575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268760"/>
            <a:ext cx="636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155433"/>
            <a:ext cx="636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246" y="500715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583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578" y="1418793"/>
            <a:ext cx="636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578" y="3305466"/>
            <a:ext cx="636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9420225" cy="5304118"/>
            <a:chOff x="263352" y="1268760"/>
            <a:chExt cx="9420225" cy="53041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420225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534" y="4944103"/>
              <a:ext cx="8924925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268760"/>
            <a:ext cx="636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155433"/>
            <a:ext cx="636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246" y="500715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2026-01-27T06:10:02Z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