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84582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501008"/>
            <a:ext cx="67722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15327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24944"/>
            <a:ext cx="116014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29450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0479" y="1268760"/>
            <a:ext cx="11706225" cy="5260429"/>
            <a:chOff x="250479" y="1268760"/>
            <a:chExt cx="11706225" cy="52604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10975" cy="2505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0479" y="4005064"/>
              <a:ext cx="11706225" cy="25241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879975" y="2996551"/>
            <a:ext cx="599435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997498"/>
            <a:ext cx="119286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865600"/>
            <a:ext cx="119286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698978"/>
            <a:ext cx="119286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343" y="1237866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343" y="2129118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343" y="3008796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343" y="3888470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343" y="4768148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343" y="5647824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343" y="1249441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343" y="2140693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343" y="3020371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343" y="3900045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343" y="4779723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343" y="1399916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343" y="2291168"/>
            <a:ext cx="1158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00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687175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92494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5318" y="4653136"/>
            <a:ext cx="26527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20500" cy="4664571"/>
            <a:chOff x="263352" y="1340768"/>
            <a:chExt cx="11620500" cy="46645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2050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204864"/>
              <a:ext cx="10944225" cy="3800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23592" y="1280513"/>
            <a:ext cx="26527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5253" y="1280513"/>
            <a:ext cx="26527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7207" y="4293096"/>
            <a:ext cx="26527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32856"/>
            <a:ext cx="107156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6309170" cy="13857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512831"/>
            <a:ext cx="102298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1138"/>
            <a:ext cx="11088644" cy="54597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9227" y="3140968"/>
            <a:ext cx="26527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99227" y="6057789"/>
            <a:ext cx="26527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39550" cy="1712962"/>
            <a:chOff x="335360" y="1340768"/>
            <a:chExt cx="11639550" cy="17129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9550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9735" y="2348880"/>
              <a:ext cx="10925175" cy="704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313273" y="2348880"/>
            <a:ext cx="26527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394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41168"/>
            <a:ext cx="116586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5949280"/>
            <a:ext cx="26527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967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3292" y="2348880"/>
            <a:ext cx="26527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3292" y="4339725"/>
            <a:ext cx="26527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34140" cy="589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1600"/>
            <a:ext cx="117157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48680"/>
            <a:ext cx="30956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279316"/>
            <a:ext cx="8734226" cy="557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34725" cy="4257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39816" y="2999546"/>
            <a:ext cx="4176464" cy="64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3884198"/>
            <a:ext cx="5760640" cy="64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776" y="4747232"/>
            <a:ext cx="5760640" cy="64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30872"/>
            <a:ext cx="1440160" cy="642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5529" y="2930872"/>
            <a:ext cx="1440160" cy="642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7706" y="2930872"/>
            <a:ext cx="1440160" cy="642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772391"/>
            <a:ext cx="2232248" cy="642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3305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65576"/>
            <a:ext cx="10863906" cy="596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2026-01-27T05:32:52Z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