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3057525"/>
            <a:ext cx="78486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981636"/>
            <a:ext cx="576064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7824" y="4981636"/>
            <a:ext cx="1702152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970064"/>
            <a:ext cx="1702152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140968"/>
            <a:ext cx="2304256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4544" y="3131956"/>
            <a:ext cx="1702152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6837"/>
            <a:ext cx="116681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161201"/>
            <a:ext cx="2376264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05064"/>
            <a:ext cx="2376264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04864"/>
            <a:ext cx="1702152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53755"/>
            <a:ext cx="3816424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4941168"/>
            <a:ext cx="1702152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8413" y="4941168"/>
            <a:ext cx="1327867" cy="535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4277"/>
            <a:ext cx="10861178" cy="550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871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725275" cy="4895850"/>
            <a:chOff x="191344" y="1268760"/>
            <a:chExt cx="11725275" cy="4895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25275" cy="2447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019" y="3716685"/>
              <a:ext cx="11658600" cy="2447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802"/>
            <a:ext cx="11018588" cy="558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36233"/>
            <a:ext cx="1157287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5626523"/>
            <a:ext cx="1872208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1154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34129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85293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51912" cy="53596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0892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58112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76872"/>
            <a:ext cx="1872208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175693"/>
            <a:ext cx="280831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95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77107"/>
            <a:ext cx="2088232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052781"/>
            <a:ext cx="2376264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149080"/>
            <a:ext cx="3672408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052736"/>
            <a:ext cx="2376264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789040"/>
            <a:ext cx="3816424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326782"/>
            <a:ext cx="1944216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196752"/>
            <a:ext cx="3240360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2026-01-27T02:23:41Z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