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312" y="3009900"/>
            <a:ext cx="110013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1340768"/>
            <a:ext cx="1069657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4221088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343025"/>
            <a:ext cx="10820400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944" y="6165304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412776"/>
            <a:ext cx="10687050" cy="534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456" y="1085850"/>
            <a:ext cx="10344150" cy="577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484784"/>
            <a:ext cx="10725150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232" y="3500464"/>
            <a:ext cx="3096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662" y="1276350"/>
            <a:ext cx="10734675" cy="558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152" y="1300318"/>
            <a:ext cx="187220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3297176"/>
            <a:ext cx="352839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3120" y="5253584"/>
            <a:ext cx="352839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1268760"/>
            <a:ext cx="10753725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2054" y="1268344"/>
            <a:ext cx="2946233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4221088"/>
            <a:ext cx="2946233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612" y="1484784"/>
            <a:ext cx="1077277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056" y="2492896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2808" y="3575521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628800"/>
            <a:ext cx="10610850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237" y="1268760"/>
            <a:ext cx="10677525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6035377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9030" y="1196752"/>
            <a:ext cx="954405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204864"/>
            <a:ext cx="10668000" cy="445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077072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1340768"/>
            <a:ext cx="1069657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304920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