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3043237"/>
            <a:ext cx="77628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132856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1489" y="2132856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068960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9396" y="3068960"/>
            <a:ext cx="2252507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1258" y="4987468"/>
            <a:ext cx="148629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6828" y="4987468"/>
            <a:ext cx="148629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14282" y="4987468"/>
            <a:ext cx="148629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04864"/>
            <a:ext cx="108012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2271" y="2204864"/>
            <a:ext cx="108012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8642" y="2183494"/>
            <a:ext cx="207193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074318"/>
            <a:ext cx="86409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2604" y="3074318"/>
            <a:ext cx="86409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005064"/>
            <a:ext cx="194421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04864"/>
            <a:ext cx="86409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1882" y="2204864"/>
            <a:ext cx="2234477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4925"/>
            <a:ext cx="116205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8032004" cy="211722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1344" y="2636912"/>
            <a:ext cx="11639550" cy="4074678"/>
            <a:chOff x="191344" y="2636912"/>
            <a:chExt cx="11639550" cy="407467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636912"/>
              <a:ext cx="11639550" cy="3514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6168665"/>
              <a:ext cx="11191875" cy="542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647728" y="4394274"/>
            <a:ext cx="122413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5326916"/>
            <a:ext cx="176730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68125" cy="4999497"/>
            <a:chOff x="263352" y="1340768"/>
            <a:chExt cx="11668125" cy="49994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68125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077" y="4825790"/>
              <a:ext cx="11582400" cy="1514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968208" y="3143768"/>
            <a:ext cx="252028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02306"/>
            <a:ext cx="216024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025401"/>
            <a:ext cx="216024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58600" cy="5400228"/>
            <a:chOff x="263352" y="1340768"/>
            <a:chExt cx="11658600" cy="54002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093296"/>
              <a:ext cx="11601450" cy="647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132856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081029"/>
            <a:ext cx="180020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00927"/>
            <a:ext cx="309634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141302"/>
            <a:ext cx="309634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4162830"/>
            <a:ext cx="23206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4" y="4745185"/>
            <a:ext cx="1164907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4745293"/>
            <a:ext cx="187220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268760"/>
            <a:ext cx="10472240" cy="5329974"/>
            <a:chOff x="242886" y="1340768"/>
            <a:chExt cx="11706225" cy="590327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6" y="1340768"/>
              <a:ext cx="11706225" cy="447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6" y="5815292"/>
              <a:ext cx="11534775" cy="1428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78" y="5783676"/>
            <a:ext cx="1164907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946"/>
            <a:ext cx="10538914" cy="562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68760"/>
            <a:ext cx="10477896" cy="5424150"/>
            <a:chOff x="191344" y="260648"/>
            <a:chExt cx="11774041" cy="67996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260648"/>
              <a:ext cx="11639550" cy="516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517232"/>
              <a:ext cx="11630025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089552"/>
            <a:ext cx="676875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4925928"/>
            <a:ext cx="295232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7" y="3878610"/>
            <a:ext cx="116586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9948" y="2132856"/>
            <a:ext cx="6876691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005733"/>
            <a:ext cx="23206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61075"/>
            <a:ext cx="10986145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687050"/>
            <a:ext cx="10986145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38250"/>
            <a:ext cx="116205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105" y="3053381"/>
            <a:ext cx="10986145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105" y="3979356"/>
            <a:ext cx="10986145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105" y="4893756"/>
            <a:ext cx="10986145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4580" y="2204864"/>
            <a:ext cx="23076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123330"/>
            <a:ext cx="27363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779" r="560"/>
          <a:stretch/>
        </p:blipFill>
        <p:spPr>
          <a:xfrm>
            <a:off x="191344" y="1268760"/>
            <a:ext cx="11593288" cy="2518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316835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59076"/>
            <a:ext cx="316835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2864" y="1340768"/>
            <a:ext cx="11744325" cy="5186883"/>
            <a:chOff x="172864" y="1340768"/>
            <a:chExt cx="11744325" cy="51868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63350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864" y="5013176"/>
              <a:ext cx="11744325" cy="1514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28048" y="3234131"/>
            <a:ext cx="266429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2878" y="4957975"/>
            <a:ext cx="266429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492896"/>
            <a:ext cx="280831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3452150"/>
            <a:ext cx="259228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274545"/>
            <a:ext cx="237626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0946" y="3109783"/>
            <a:ext cx="237626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77072"/>
            <a:ext cx="237626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687175" cy="4475187"/>
            <a:chOff x="191344" y="1268760"/>
            <a:chExt cx="11687175" cy="44751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8717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8094" y="4077072"/>
              <a:ext cx="11020425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95600" y="3094985"/>
            <a:ext cx="165618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2810" y="3094985"/>
            <a:ext cx="165618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3141285"/>
            <a:ext cx="165618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039" y="4077072"/>
            <a:ext cx="165618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67591" y="4077072"/>
            <a:ext cx="165618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9054" y="4077072"/>
            <a:ext cx="165618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2026-01-27T07:47:12Z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