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3110204"/>
            <a:ext cx="11809312" cy="6375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268760"/>
            <a:ext cx="11715750" cy="5070500"/>
            <a:chOff x="191344" y="1268760"/>
            <a:chExt cx="11715750" cy="50705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268760"/>
              <a:ext cx="11715750" cy="4371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5615360"/>
              <a:ext cx="5667375" cy="7239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8328248" y="2996952"/>
            <a:ext cx="2448272" cy="6069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58822" y="4869160"/>
            <a:ext cx="2448272" cy="6069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268760"/>
            <a:ext cx="11649075" cy="2593454"/>
            <a:chOff x="335360" y="1268760"/>
            <a:chExt cx="11649075" cy="259345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43472" y="1268760"/>
              <a:ext cx="10477500" cy="7334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2204864"/>
              <a:ext cx="11649075" cy="16573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7896200" y="1268760"/>
            <a:ext cx="2448272" cy="6069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96200" y="2183494"/>
            <a:ext cx="2016224" cy="6069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449050" cy="58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1988840"/>
            <a:ext cx="9196976" cy="46773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032104" y="5328171"/>
            <a:ext cx="1440160" cy="5016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53850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1386363"/>
            <a:ext cx="1440160" cy="5517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95600" y="3414867"/>
            <a:ext cx="3024336" cy="5517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35360" y="1262390"/>
            <a:ext cx="11489876" cy="5565898"/>
            <a:chOff x="191344" y="1268760"/>
            <a:chExt cx="11696700" cy="579916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268760"/>
              <a:ext cx="11696700" cy="27051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5644" y="4077072"/>
              <a:ext cx="11582400" cy="299085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8040216" y="2309720"/>
            <a:ext cx="3600400" cy="5016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87488" y="5176529"/>
            <a:ext cx="2664296" cy="6069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1412776"/>
            <a:ext cx="1440160" cy="5016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4471837"/>
            <a:ext cx="216024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00801" y="4471837"/>
            <a:ext cx="216024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4412030"/>
            <a:ext cx="2448272" cy="5517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39816" y="4390108"/>
            <a:ext cx="1440160" cy="5016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2609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005064"/>
            <a:ext cx="11601450" cy="2609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75520" y="2322870"/>
            <a:ext cx="1440160" cy="5016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02972" y="2309363"/>
            <a:ext cx="2269091" cy="5517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0215" y="5949280"/>
            <a:ext cx="1710610" cy="5517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27749" y="5949280"/>
            <a:ext cx="1710610" cy="5517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40" y="2348880"/>
            <a:ext cx="1440160" cy="5016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28108" y="2348880"/>
            <a:ext cx="1440160" cy="5016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263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7285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452" y="2060848"/>
            <a:ext cx="11239500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329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08242" y="1340768"/>
            <a:ext cx="11638093" cy="5360987"/>
            <a:chOff x="308242" y="1340768"/>
            <a:chExt cx="11638093" cy="536098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1610975" cy="45148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8242" y="5949280"/>
              <a:ext cx="11582400" cy="75247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4007768" y="1340768"/>
            <a:ext cx="1440160" cy="5016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59282" y="3187894"/>
            <a:ext cx="2228806" cy="5517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2889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77884"/>
            <a:ext cx="10199390" cy="555040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1182619"/>
            <a:ext cx="1368152" cy="5517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07568" y="3751757"/>
            <a:ext cx="2232248" cy="5517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07968" y="5445224"/>
            <a:ext cx="1008112" cy="5517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7777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18543"/>
            <a:ext cx="11725275" cy="551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1269032"/>
            <a:ext cx="2232248" cy="6069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84406" y="3140968"/>
            <a:ext cx="2232248" cy="6069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88288" y="4076030"/>
            <a:ext cx="1152128" cy="6069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6032863"/>
            <a:ext cx="1368152" cy="6069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646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06225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3952" y="1412776"/>
            <a:ext cx="2448272" cy="5517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6368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8715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58575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4872" y="2060848"/>
            <a:ext cx="11639550" cy="4362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12024" y="2996952"/>
            <a:ext cx="2304256" cy="6069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9616" y="5733256"/>
            <a:ext cx="1944216" cy="6069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96700" cy="3400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919" y="4797152"/>
            <a:ext cx="11639550" cy="1438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752184" y="1268760"/>
            <a:ext cx="2736304" cy="6069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51584" y="3000355"/>
            <a:ext cx="2736304" cy="6069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33607" y="4669185"/>
            <a:ext cx="2736304" cy="6069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247775"/>
            <a:ext cx="11591925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2118723"/>
            <a:ext cx="1944216" cy="6069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48128" y="4005064"/>
            <a:ext cx="1944216" cy="6069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412776"/>
            <a:ext cx="11696700" cy="3331071"/>
            <a:chOff x="263352" y="1268760"/>
            <a:chExt cx="11696700" cy="333107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696700" cy="638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1452" y="2132856"/>
              <a:ext cx="11658600" cy="24669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583832" y="1362138"/>
            <a:ext cx="1944216" cy="6069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83832" y="3098341"/>
            <a:ext cx="2736304" cy="6069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10975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356992"/>
            <a:ext cx="3384376" cy="6069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268760"/>
            <a:ext cx="11772900" cy="5381178"/>
            <a:chOff x="191344" y="1268760"/>
            <a:chExt cx="11772900" cy="538117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268760"/>
              <a:ext cx="11772900" cy="4667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2781" y="6021288"/>
              <a:ext cx="11630025" cy="6286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8544272" y="3298899"/>
            <a:ext cx="2808312" cy="6069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44272" y="5127699"/>
            <a:ext cx="2160240" cy="6069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544272" y="5880054"/>
            <a:ext cx="3024336" cy="6069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431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94</cp:revision>
  <dcterms:created xsi:type="dcterms:W3CDTF">2015-09-16T06:44:00Z</dcterms:created>
  <dcterms:modified xsi:type="dcterms:W3CDTF">2026-01-27T03:00:56Z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