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2462212"/>
            <a:ext cx="88773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12776"/>
            <a:ext cx="106870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556792"/>
            <a:ext cx="106584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057275"/>
            <a:ext cx="10763250" cy="580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57301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37321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937" y="1268760"/>
            <a:ext cx="938212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996952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760011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28800"/>
            <a:ext cx="93154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628800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429000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048" y="5193384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1819275"/>
            <a:ext cx="96774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19275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696" y="3645024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12776"/>
            <a:ext cx="106775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5085184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389536"/>
            <a:ext cx="11521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005064"/>
            <a:ext cx="115212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4905736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862" y="3076575"/>
            <a:ext cx="10582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076575"/>
            <a:ext cx="10081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40768"/>
            <a:ext cx="106870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140968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6176" y="4919832"/>
            <a:ext cx="38400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84784"/>
            <a:ext cx="107346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521360"/>
            <a:ext cx="27363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437408"/>
            <a:ext cx="331236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2590800"/>
            <a:ext cx="107156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475128"/>
            <a:ext cx="9361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340768"/>
            <a:ext cx="1075372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4797152"/>
            <a:ext cx="106965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