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3057525"/>
            <a:ext cx="77724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56992"/>
            <a:ext cx="936104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365104"/>
            <a:ext cx="1368152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2388" cy="53863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13480" y="2204864"/>
            <a:ext cx="1993074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9733" y="2204864"/>
            <a:ext cx="1014941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5013176"/>
            <a:ext cx="1224136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30184" y="5013176"/>
            <a:ext cx="1224136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328764"/>
            <a:ext cx="1993074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3098" y="3328764"/>
            <a:ext cx="3251494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238983"/>
            <a:ext cx="2304256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50971"/>
            <a:ext cx="2304256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201275" cy="25622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91344" y="3429000"/>
            <a:ext cx="11682296" cy="3457324"/>
            <a:chOff x="191344" y="3429000"/>
            <a:chExt cx="11682296" cy="345732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3429000"/>
              <a:ext cx="11668125" cy="1628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5515" y="5162299"/>
              <a:ext cx="11668125" cy="17240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135560" y="4365104"/>
            <a:ext cx="1993074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7657" y="5067288"/>
            <a:ext cx="1993074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76872"/>
            <a:ext cx="2592288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212976"/>
            <a:ext cx="2808312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2204864"/>
            <a:ext cx="1993074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4293096"/>
            <a:ext cx="2160240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6972" y="5229200"/>
            <a:ext cx="1577620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2348880"/>
            <a:ext cx="2160240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365104"/>
            <a:ext cx="2376264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15750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2420888"/>
            <a:ext cx="1993074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68" y="4818952"/>
            <a:ext cx="11630025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4887310"/>
            <a:ext cx="2880320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1134"/>
            <a:ext cx="11238804" cy="558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196752"/>
            <a:ext cx="11727582" cy="5553997"/>
            <a:chOff x="191344" y="1196752"/>
            <a:chExt cx="11727582" cy="55539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196752"/>
              <a:ext cx="11715750" cy="3762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901" y="4988624"/>
              <a:ext cx="11630025" cy="1762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7260" y="1268760"/>
            <a:ext cx="11601450" cy="5364631"/>
            <a:chOff x="297260" y="1268760"/>
            <a:chExt cx="11601450" cy="53646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63350" cy="457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7260" y="5899966"/>
              <a:ext cx="11601450" cy="733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596064" cy="586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292243"/>
            <a:ext cx="4032448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9" y="3206719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5" y="4209513"/>
            <a:ext cx="44644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7" y="2190731"/>
            <a:ext cx="978105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7196" y="3140968"/>
            <a:ext cx="52008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931" y="2240698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531" y="320839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5922" y="417262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204" y="3176405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804" y="414410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2195" y="510833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276872"/>
            <a:ext cx="2880320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9374" y="5157192"/>
            <a:ext cx="2880320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556792"/>
            <a:ext cx="187220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573016"/>
            <a:ext cx="187220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6702" y="1371604"/>
            <a:ext cx="1993074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3331284"/>
            <a:ext cx="1993074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941168"/>
            <a:ext cx="116014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149080"/>
            <a:ext cx="1993074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4941168"/>
            <a:ext cx="2592288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416894"/>
            <a:ext cx="4680520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4293096"/>
            <a:ext cx="3888432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556792"/>
            <a:ext cx="1152128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572097"/>
            <a:ext cx="1152128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307561"/>
            <a:ext cx="2592288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3320303"/>
            <a:ext cx="352839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2026-01-27T08:52:21Z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