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225" y="2971800"/>
            <a:ext cx="782955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429000"/>
            <a:ext cx="1296144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99317" y="3429000"/>
            <a:ext cx="1296144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91104" y="3452150"/>
            <a:ext cx="3197184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76968" y="3429000"/>
            <a:ext cx="1296144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140968"/>
            <a:ext cx="2016224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73879" y="3140968"/>
            <a:ext cx="1486017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30000" y="3140968"/>
            <a:ext cx="1486017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73200" y="3140968"/>
            <a:ext cx="1486017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04864"/>
            <a:ext cx="1152128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140968"/>
            <a:ext cx="1440160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4777" y="1340768"/>
            <a:ext cx="11677650" cy="5256212"/>
            <a:chOff x="234777" y="1340768"/>
            <a:chExt cx="11677650" cy="52562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49075" cy="4410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4777" y="5949280"/>
              <a:ext cx="11677650" cy="647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4918" y="1268760"/>
            <a:ext cx="11650467" cy="5184204"/>
            <a:chOff x="314918" y="1268760"/>
            <a:chExt cx="11650467" cy="51842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630025" cy="4419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4918" y="5805264"/>
              <a:ext cx="11572875" cy="647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639550" cy="2352650"/>
            <a:chOff x="263352" y="1340768"/>
            <a:chExt cx="11639550" cy="23526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39550" cy="1647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3140968"/>
              <a:ext cx="4152900" cy="55245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3829212"/>
            <a:ext cx="11677650" cy="165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777" y="5622356"/>
            <a:ext cx="11668125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5860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82400" cy="2924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3501008"/>
            <a:ext cx="720080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013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68125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5375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720080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61581"/>
            <a:ext cx="720080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7757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715750" cy="5226521"/>
            <a:chOff x="263352" y="1268760"/>
            <a:chExt cx="11715750" cy="52265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96700" cy="2571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3933056"/>
              <a:ext cx="11715750" cy="2562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068960"/>
            <a:ext cx="720080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5860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3068960"/>
            <a:ext cx="720080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204864"/>
            <a:ext cx="720080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9881"/>
            <a:ext cx="10420746" cy="55663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1196752"/>
            <a:ext cx="720080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0136" y="5373216"/>
            <a:ext cx="720080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354336" cy="5411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32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420888"/>
            <a:ext cx="2376264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0142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53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1268760"/>
            <a:ext cx="2016224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3832" y="5157192"/>
            <a:ext cx="2016224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204864"/>
            <a:ext cx="2376264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0256" y="5085184"/>
            <a:ext cx="2376264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165" y="4892286"/>
            <a:ext cx="11649075" cy="1666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15680" y="4149080"/>
            <a:ext cx="2016224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1864" y="4941168"/>
            <a:ext cx="1656184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823051"/>
            <a:ext cx="11534775" cy="165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2276872"/>
            <a:ext cx="2736304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83170" y="3212976"/>
            <a:ext cx="2400861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00056" y="4762507"/>
            <a:ext cx="2664296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4907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47531" y="3251588"/>
            <a:ext cx="1080120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87906" y="3251588"/>
            <a:ext cx="1080120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20878" y="3251588"/>
            <a:ext cx="1459698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4174788"/>
            <a:ext cx="1459698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276872"/>
            <a:ext cx="2016224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10531" y="2276872"/>
            <a:ext cx="2016224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2026-01-27T08:13:33Z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