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081337"/>
            <a:ext cx="77152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7418" y="1280227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077072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2951" y="4077072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085184"/>
            <a:ext cx="208823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0500" y="3164118"/>
            <a:ext cx="32516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3933056"/>
            <a:ext cx="116300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248606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0919" y="2248606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2234364"/>
            <a:ext cx="8640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4839406"/>
            <a:ext cx="237626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733256"/>
            <a:ext cx="115212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7590" y="2276872"/>
            <a:ext cx="188242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276871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4965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09253"/>
            <a:ext cx="116967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4345304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87268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13176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994238"/>
            <a:ext cx="331236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243164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6955" y="4077072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64" y="4689667"/>
            <a:ext cx="115919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5618417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13168" cy="5591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700808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356992"/>
            <a:ext cx="144016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21088"/>
            <a:ext cx="165618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10828"/>
            <a:ext cx="216024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4165114"/>
            <a:chOff x="263352" y="1268760"/>
            <a:chExt cx="11677650" cy="4165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824149"/>
              <a:ext cx="11677650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633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36020"/>
            <a:ext cx="11192320" cy="5521980"/>
            <a:chOff x="187151" y="1340768"/>
            <a:chExt cx="11706225" cy="5930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53825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151" y="5661248"/>
              <a:ext cx="11706225" cy="1609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020266"/>
            <a:ext cx="504056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3426" y="2156168"/>
            <a:ext cx="593715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3426" y="3961818"/>
            <a:ext cx="593715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26835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077072"/>
            <a:ext cx="208823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150" y="215998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4" y="30726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7935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39589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327821"/>
            <a:ext cx="35283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40768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0854" y="2251164"/>
            <a:ext cx="274526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4" y="3161560"/>
            <a:ext cx="201622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338168"/>
            <a:ext cx="26642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140968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734800" cy="5068763"/>
            <a:chOff x="263352" y="1268760"/>
            <a:chExt cx="11734800" cy="50687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3600450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263352" y="4941168"/>
              <a:ext cx="11734800" cy="1396355"/>
              <a:chOff x="263352" y="1340768"/>
              <a:chExt cx="11734800" cy="139635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1340768"/>
                <a:ext cx="11734800" cy="6000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2060848"/>
                <a:ext cx="6248400" cy="676275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9120336" y="1268760"/>
            <a:ext cx="223224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8862" y="4053096"/>
            <a:ext cx="252028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517573"/>
            <a:ext cx="252028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35926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293096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2026-01-27T08:19:20Z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