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3109912"/>
            <a:ext cx="78581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77072"/>
            <a:ext cx="98774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204864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286318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5373216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1324" y="5373216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90418"/>
            <a:ext cx="223224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1922" y="2260033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627428"/>
            <a:ext cx="187220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5410" y="4627428"/>
            <a:ext cx="247476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7348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22297" cy="5363666"/>
            <a:chOff x="263352" y="1340768"/>
            <a:chExt cx="11622297" cy="5363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670" r="235" b="914"/>
            <a:stretch/>
          </p:blipFill>
          <p:spPr>
            <a:xfrm>
              <a:off x="263352" y="1340768"/>
              <a:ext cx="11593288" cy="374441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199" y="5085184"/>
              <a:ext cx="11601450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4604345"/>
            <a:chOff x="263352" y="1268760"/>
            <a:chExt cx="11658600" cy="46043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739" y="4149080"/>
              <a:ext cx="1155382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255" y="1268760"/>
            <a:ext cx="11717322" cy="5573663"/>
            <a:chOff x="252255" y="1268760"/>
            <a:chExt cx="11717322" cy="5573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477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255" y="6185198"/>
              <a:ext cx="116205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365104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2584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31737"/>
            <a:ext cx="94392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54762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90965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869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4762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7631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4762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488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4762"/>
            <a:ext cx="10081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49080"/>
            <a:ext cx="82867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5126385"/>
            <a:ext cx="116681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293096"/>
            <a:ext cx="28083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6074253"/>
            <a:ext cx="28083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772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0296" y="1268760"/>
            <a:ext cx="28083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347508"/>
            <a:ext cx="280831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77650" cy="5517232"/>
            <a:chOff x="191344" y="1340768"/>
            <a:chExt cx="11677650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7765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195" y="6153150"/>
              <a:ext cx="11582400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439816" y="4365104"/>
            <a:ext cx="115212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6153150"/>
            <a:ext cx="208823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50893"/>
            <a:ext cx="1164907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4293096"/>
            <a:ext cx="180020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1" y="6150893"/>
            <a:ext cx="153739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196752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357218"/>
            <a:ext cx="180020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35622"/>
            <a:ext cx="273630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978590" cy="5211166"/>
            <a:chOff x="164667" y="1268760"/>
            <a:chExt cx="11685277" cy="5734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58600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667" y="4269135"/>
              <a:ext cx="11649075" cy="2733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91944" y="1426240"/>
            <a:ext cx="273630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4207180"/>
            <a:ext cx="2736304" cy="491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9360"/>
            <a:ext cx="11298236" cy="54979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196752"/>
            <a:ext cx="144016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4221088"/>
            <a:ext cx="172819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06225" cy="5589240"/>
            <a:chOff x="191344" y="1268760"/>
            <a:chExt cx="1170622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06225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069" y="5143500"/>
              <a:ext cx="11620500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832304" y="3284984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6862" y="6081721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40768"/>
            <a:ext cx="216024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65104"/>
            <a:ext cx="309634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268760"/>
            <a:ext cx="273630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293096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01208"/>
            <a:ext cx="136815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2026-01-27T08:06:30Z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