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3009900"/>
            <a:ext cx="108204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12776"/>
            <a:ext cx="107346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4581128"/>
            <a:ext cx="6358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12776"/>
            <a:ext cx="107537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566124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552575"/>
            <a:ext cx="107346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764704"/>
            <a:ext cx="10052941" cy="6075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472" y="817770"/>
            <a:ext cx="10061451" cy="6005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19212"/>
            <a:ext cx="1065847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556792"/>
            <a:ext cx="107537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136" y="2481848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947" y="4256520"/>
            <a:ext cx="2219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84784"/>
            <a:ext cx="107346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912" y="1521360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288" y="4184512"/>
            <a:ext cx="2219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988840"/>
            <a:ext cx="10687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1999896"/>
            <a:ext cx="22193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789040"/>
            <a:ext cx="37444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1162706"/>
            <a:ext cx="10417993" cy="569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84784"/>
            <a:ext cx="1082040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84784"/>
            <a:ext cx="107537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5" y="1484784"/>
            <a:ext cx="7200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5085184"/>
            <a:ext cx="7200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12776"/>
            <a:ext cx="106870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88" y="3299073"/>
            <a:ext cx="6358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