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44824"/>
            <a:ext cx="85629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3086100"/>
            <a:ext cx="6781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1282" cy="463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6825"/>
            <a:ext cx="11544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6350"/>
            <a:ext cx="116681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673"/>
            <a:ext cx="116109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020280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35359" y="2775468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35359" y="3663885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35359" y="4419073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35359" y="5319066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335359" y="6074254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927"/>
            <a:ext cx="115347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175226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63352" y="1930414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63352" y="2818831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63352" y="3574019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263352" y="4474012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263352" y="5229200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263352" y="6062580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209" y="1278058"/>
            <a:ext cx="1161097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69209" y="2044821"/>
            <a:ext cx="1161097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878360"/>
            <a:ext cx="9776866" cy="49164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40834" y="1904858"/>
            <a:ext cx="185536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356992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797152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6237312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95496" cy="4985742"/>
            <a:chOff x="335360" y="1340768"/>
            <a:chExt cx="11695496" cy="4985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77650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856" y="3068960"/>
              <a:ext cx="11049000" cy="3257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3910463"/>
            <a:ext cx="12961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697734"/>
            <a:ext cx="1800200" cy="675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9212"/>
            <a:ext cx="116776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0486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93305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6586536" cy="13259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95440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5" y="2132856"/>
            <a:ext cx="115443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812"/>
            <a:ext cx="10942388" cy="55381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73016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624186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29" y="4922168"/>
            <a:ext cx="1151572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87727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30500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6404" cy="539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53054" cy="540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7787"/>
            <a:ext cx="116586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0480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34351"/>
            <a:ext cx="104394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49606" cy="5511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887661"/>
            <a:ext cx="60690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502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4734" y="448619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5229200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6086960"/>
            <a:ext cx="46805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841155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53136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5030" y="4653136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4098" y="5589240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96952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88705"/>
            <a:ext cx="165618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4228" y="3961361"/>
            <a:ext cx="233586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6147" y="3961361"/>
            <a:ext cx="233586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828671"/>
            <a:ext cx="233586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9342" y="4828671"/>
            <a:ext cx="233586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