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3"/>
    <p:sldId id="356" r:id="rId4"/>
    <p:sldId id="357" r:id="rId5"/>
    <p:sldId id="358" r:id="rId6"/>
    <p:sldId id="359" r:id="rId7"/>
    <p:sldId id="360" r:id="rId8"/>
    <p:sldId id="361" r:id="rId9"/>
    <p:sldId id="362" r:id="rId10"/>
    <p:sldId id="363" r:id="rId11"/>
    <p:sldId id="364" r:id="rId12"/>
    <p:sldId id="365" r:id="rId13"/>
    <p:sldId id="366" r:id="rId14"/>
    <p:sldId id="367" r:id="rId15"/>
    <p:sldId id="368" r:id="rId16"/>
    <p:sldId id="369" r:id="rId17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1987" y="3043237"/>
            <a:ext cx="10868025" cy="771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9612" y="1484784"/>
            <a:ext cx="10772775" cy="4705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5640" y="4509120"/>
            <a:ext cx="707888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3900" y="1484784"/>
            <a:ext cx="10744200" cy="4714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5325" y="1556792"/>
            <a:ext cx="10801350" cy="4695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504" y="2564904"/>
            <a:ext cx="707888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3900" y="1412776"/>
            <a:ext cx="10744200" cy="4686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672" y="1437888"/>
            <a:ext cx="707888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2012" y="1412776"/>
            <a:ext cx="10467975" cy="5143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90587" y="1628800"/>
            <a:ext cx="10410825" cy="4324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2950" y="1552575"/>
            <a:ext cx="10706100" cy="3752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9776" y="3669408"/>
            <a:ext cx="2088232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9137" y="1385887"/>
            <a:ext cx="10753725" cy="4086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44272" y="1628800"/>
            <a:ext cx="2376264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91944" y="3777992"/>
            <a:ext cx="2952328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4850" y="1585912"/>
            <a:ext cx="10782300" cy="3686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5800" y="1635408"/>
            <a:ext cx="2088232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5600" y="3645024"/>
            <a:ext cx="2088232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2475" y="2581275"/>
            <a:ext cx="10687050" cy="1695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48128" y="2579715"/>
            <a:ext cx="707888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1525" y="1412776"/>
            <a:ext cx="10648950" cy="4695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7237" y="1412776"/>
            <a:ext cx="10677525" cy="4686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2950" y="1114425"/>
            <a:ext cx="10706100" cy="5743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528" y="1114425"/>
            <a:ext cx="707888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9137" y="1268760"/>
            <a:ext cx="10753725" cy="2638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0791" y="4219575"/>
            <a:ext cx="10715625" cy="26384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2306984"/>
            <a:ext cx="707888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80</cp:revision>
  <dcterms:created xsi:type="dcterms:W3CDTF">2015-09-16T06:44:00Z</dcterms:created>
  <dcterms:modified xsi:type="dcterms:W3CDTF">2026-02-04T01:21:29Z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2052-12.1.0.24657</vt:lpwstr>
  </property>
  <property fmtid="{D5CDD505-2E9C-101B-9397-08002B2CF9AE}" pid="3" name="ICV">
    <vt:lpwstr>0803F182AC044BA3913AF2E555CD301E</vt:lpwstr>
  </property>
</Properties>
</file>