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5925" y="3024187"/>
            <a:ext cx="88201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287" y="1988840"/>
            <a:ext cx="106394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307469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556792"/>
            <a:ext cx="106870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234888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340768"/>
            <a:ext cx="107442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420888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887" y="1484784"/>
            <a:ext cx="1018222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556792"/>
            <a:ext cx="107061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342900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995209"/>
            <a:ext cx="10403135" cy="58852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1772816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556792"/>
            <a:ext cx="1072515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140968"/>
            <a:ext cx="230425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602495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571625"/>
            <a:ext cx="107156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373264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3123628"/>
            <a:ext cx="201622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461489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412776"/>
            <a:ext cx="1077277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340768"/>
            <a:ext cx="1075372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40768"/>
            <a:ext cx="1076325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412776"/>
            <a:ext cx="1077277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268760"/>
            <a:ext cx="1071562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484784"/>
            <a:ext cx="106775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