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076575"/>
            <a:ext cx="7791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0770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8536" y="40770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4025" y="4134947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062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129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49" y="321297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8875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4181475"/>
            <a:ext cx="1165860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2352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8137" y="32352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3792" y="60212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6021288"/>
            <a:ext cx="11923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086457"/>
            <a:ext cx="230425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086457"/>
            <a:ext cx="11923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801225" cy="262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93" y="3537620"/>
            <a:ext cx="11639550" cy="2714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51784" y="450912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1200" y="5472833"/>
            <a:ext cx="14449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2149"/>
            <a:ext cx="11639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24423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61653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3499"/>
            <a:ext cx="116776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518034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2" y="4827528"/>
            <a:ext cx="115633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501317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205769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14908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9994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78038"/>
            <a:ext cx="10587680" cy="5579962"/>
            <a:chOff x="263352" y="1340768"/>
            <a:chExt cx="11734800" cy="6229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348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88843"/>
              <a:ext cx="11553825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8" y="5949280"/>
            <a:ext cx="115919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649"/>
            <a:ext cx="116871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61418"/>
            <a:ext cx="116681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1800" y="1268760"/>
            <a:ext cx="15492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2048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5" y="3212976"/>
            <a:ext cx="38192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21088"/>
            <a:ext cx="12241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8348" y="4961418"/>
            <a:ext cx="12426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2906" y="5949280"/>
            <a:ext cx="793939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3263259"/>
            <a:ext cx="1092899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638" y="4129070"/>
            <a:ext cx="1107478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3240109"/>
            <a:ext cx="1092899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638" y="4105920"/>
            <a:ext cx="1107478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638" y="5101343"/>
            <a:ext cx="11074789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5372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3632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6876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14096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03258" cy="57544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01317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655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922" y="417223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681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67" y="4893593"/>
            <a:ext cx="117538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340768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2386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893593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271323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109607"/>
            <a:ext cx="36004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