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0225" y="3038475"/>
            <a:ext cx="859155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187" y="2052637"/>
            <a:ext cx="10715625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864" y="3148011"/>
            <a:ext cx="108012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128" y="3172395"/>
            <a:ext cx="1728192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2424" y="3172395"/>
            <a:ext cx="122413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268760"/>
            <a:ext cx="10648950" cy="5381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8662" y="1196752"/>
            <a:ext cx="10734675" cy="555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8110" y="4113648"/>
            <a:ext cx="2220057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6021288"/>
            <a:ext cx="122413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375407"/>
            <a:ext cx="10858500" cy="545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2373264"/>
            <a:ext cx="216024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768" y="3358929"/>
            <a:ext cx="2160240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5301208"/>
            <a:ext cx="288032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612" y="1276350"/>
            <a:ext cx="10772775" cy="558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800" y="1340768"/>
            <a:ext cx="1584176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3297176"/>
            <a:ext cx="1584176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80" y="6177496"/>
            <a:ext cx="158417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412776"/>
            <a:ext cx="10744200" cy="475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208" y="2492896"/>
            <a:ext cx="295232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762" y="1412776"/>
            <a:ext cx="10658475" cy="446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00" y="3365400"/>
            <a:ext cx="194421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7237" y="1628800"/>
            <a:ext cx="10677525" cy="478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712" y="1484784"/>
            <a:ext cx="10696575" cy="4067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1507608"/>
            <a:ext cx="237626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224" y="3717032"/>
            <a:ext cx="273630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466850"/>
            <a:ext cx="10744200" cy="392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2541664"/>
            <a:ext cx="2664296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4653136"/>
            <a:ext cx="216024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662" y="2557462"/>
            <a:ext cx="10734675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2557462"/>
            <a:ext cx="280831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495425"/>
            <a:ext cx="10687050" cy="386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3645024"/>
            <a:ext cx="129614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0804" y="3645024"/>
            <a:ext cx="158519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712" y="1990725"/>
            <a:ext cx="10696575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800" y="3148012"/>
            <a:ext cx="136815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80" y="3138868"/>
            <a:ext cx="136815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981200"/>
            <a:ext cx="10706100" cy="28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3068960"/>
            <a:ext cx="151216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40" y="3068959"/>
            <a:ext cx="151216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6301" y="3102681"/>
            <a:ext cx="1512168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4156718"/>
            <a:ext cx="1008112" cy="5619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3912" y="4156717"/>
            <a:ext cx="158417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187" y="2000250"/>
            <a:ext cx="10715625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3068960"/>
            <a:ext cx="70788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8" y="3068959"/>
            <a:ext cx="2376265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8557" y="3099244"/>
            <a:ext cx="1603987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80</cp:revision>
  <dcterms:created xsi:type="dcterms:W3CDTF">2015-09-16T06:44:00Z</dcterms:created>
  <dcterms:modified xsi:type="dcterms:W3CDTF">2026-02-04T01:23:50Z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