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5298" cy="1330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788" y="3356992"/>
            <a:ext cx="79724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653136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661248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0486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8601" y="220486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15719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6209928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39450" cy="2543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994" y="4005064"/>
            <a:ext cx="116681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7638" cy="54143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140968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980" y="3273914"/>
            <a:ext cx="7825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5229200"/>
            <a:ext cx="7825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65769"/>
            <a:ext cx="115919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4941168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5669" y="4365104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80256" cy="552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8247146" cy="615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19606" cy="54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5386" cy="549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58793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00400"/>
            <a:ext cx="767715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534854"/>
            <a:ext cx="58793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58793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58793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412776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221088"/>
            <a:ext cx="36004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276872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149080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348880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816" y="4893593"/>
            <a:ext cx="1165860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065659"/>
            <a:ext cx="237626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4803451"/>
            <a:ext cx="266429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196752"/>
            <a:ext cx="27363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3068960"/>
            <a:ext cx="21602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412776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30025" cy="3494112"/>
            <a:chOff x="191344" y="1340768"/>
            <a:chExt cx="11630025" cy="3494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3002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149080"/>
              <a:ext cx="9591675" cy="685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343472" y="414908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9384" y="4149080"/>
            <a:ext cx="154701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2026-01-27T08:00:41Z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