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2519362"/>
            <a:ext cx="89535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062" y="980728"/>
            <a:ext cx="9667875" cy="570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6926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60" y="306896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60" y="515719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980728"/>
            <a:ext cx="8515350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80728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06896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16653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987" y="1028700"/>
            <a:ext cx="9344025" cy="582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2828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40" y="3140968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640" y="522199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337" y="2590800"/>
            <a:ext cx="9077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59080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916832"/>
            <a:ext cx="107061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3933056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57325"/>
            <a:ext cx="107537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16" y="1665376"/>
            <a:ext cx="163244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770524"/>
            <a:ext cx="163244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84784"/>
            <a:ext cx="107727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484784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25144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81487"/>
            <a:ext cx="106870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200150"/>
            <a:ext cx="1070610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219200"/>
            <a:ext cx="1071562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196752"/>
            <a:ext cx="10658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95500"/>
            <a:ext cx="106584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204330"/>
            <a:ext cx="10668000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