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68960"/>
            <a:ext cx="11665296" cy="69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84984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9231" y="3284984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0371" y="3284984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7650" y="1247775"/>
            <a:ext cx="11696700" cy="5338539"/>
            <a:chOff x="247650" y="1247775"/>
            <a:chExt cx="11696700" cy="53385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650" y="1247775"/>
              <a:ext cx="11696700" cy="436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7175" y="5805264"/>
              <a:ext cx="11687175" cy="781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27448" y="2118723"/>
            <a:ext cx="374441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89036" y="3967781"/>
            <a:ext cx="374441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4853764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39029" y="5800037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6953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41066" y="2132856"/>
            <a:ext cx="11725275" cy="4203526"/>
            <a:chOff x="241066" y="2132856"/>
            <a:chExt cx="11725275" cy="42035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066" y="2132856"/>
              <a:ext cx="11725275" cy="3486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1066" y="5517232"/>
              <a:ext cx="11582400" cy="8191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35360" y="1340768"/>
            <a:ext cx="201622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020102"/>
            <a:ext cx="33843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04953" y="3020102"/>
            <a:ext cx="1918513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1544" y="5534091"/>
            <a:ext cx="1918513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4925"/>
            <a:ext cx="116871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060848"/>
            <a:ext cx="252028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1026972" cy="4636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036326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312502"/>
            <a:ext cx="237626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293096"/>
            <a:ext cx="136815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4456" y="1268760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212976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1785" y="2564904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26860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15727" y="3961268"/>
            <a:ext cx="11707392" cy="2505413"/>
            <a:chOff x="215727" y="3961268"/>
            <a:chExt cx="11707392" cy="250541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469" y="3961268"/>
              <a:ext cx="11677650" cy="1676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5727" y="5733256"/>
              <a:ext cx="11649075" cy="7334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27448" y="5733256"/>
            <a:ext cx="259228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" t="-18264" r="-642" b="15229"/>
          <a:stretch/>
        </p:blipFill>
        <p:spPr>
          <a:xfrm>
            <a:off x="-74922" y="1052736"/>
            <a:ext cx="12241360" cy="53388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5770877"/>
            <a:ext cx="11377264" cy="90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4776" y="1340768"/>
            <a:ext cx="11765880" cy="5169346"/>
            <a:chOff x="234776" y="1340768"/>
            <a:chExt cx="11765880" cy="5169346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340768"/>
              <a:ext cx="11737304" cy="4227052"/>
              <a:chOff x="263352" y="1340768"/>
              <a:chExt cx="11737304" cy="422705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l="-1" t="8129" r="-265"/>
              <a:stretch/>
            </p:blipFill>
            <p:spPr>
              <a:xfrm>
                <a:off x="263352" y="1340768"/>
                <a:ext cx="11737304" cy="1627634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3352" y="2986545"/>
                <a:ext cx="11591925" cy="25812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4776" y="5805264"/>
              <a:ext cx="11649075" cy="7048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943872" y="1237240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368" y="3861048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1584" y="5756406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500"/>
            <a:ext cx="116300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5157192"/>
            <a:ext cx="108012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6093296"/>
            <a:ext cx="208823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5325" y="1199310"/>
            <a:ext cx="112638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179156"/>
            <a:ext cx="136815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4941168"/>
            <a:ext cx="112638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4777" y="1268760"/>
            <a:ext cx="11630025" cy="5408612"/>
            <a:chOff x="234777" y="1268760"/>
            <a:chExt cx="11630025" cy="54086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01450" cy="447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4777" y="5877272"/>
              <a:ext cx="11630025" cy="800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20336" y="1223145"/>
            <a:ext cx="274446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170139"/>
            <a:ext cx="302433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435926"/>
            <a:ext cx="475252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2116264" cy="4358225"/>
            <a:chOff x="263352" y="1916832"/>
            <a:chExt cx="12116264" cy="4358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916832"/>
              <a:ext cx="666750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6266" y="2817482"/>
              <a:ext cx="11563350" cy="3457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109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42" y="2060848"/>
            <a:ext cx="11677650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948094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4941168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34257" cy="5541198"/>
            <a:chOff x="191344" y="1268760"/>
            <a:chExt cx="11734257" cy="55411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1575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7951" y="5190708"/>
              <a:ext cx="11677650" cy="1619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31504" y="1308734"/>
            <a:ext cx="360040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212976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5085184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293096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9982" y="4350971"/>
            <a:ext cx="2854169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84984"/>
            <a:ext cx="208823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1272" y="3308134"/>
            <a:ext cx="208823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26135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9971" y="3126135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21088"/>
            <a:ext cx="61285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84984"/>
            <a:ext cx="17281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7598" y="3284984"/>
            <a:ext cx="2614665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2026-01-27T07:36:11Z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