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095625"/>
            <a:ext cx="74771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31696" cy="5374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88840"/>
            <a:ext cx="65994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37106" cy="6520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7761" y="1432219"/>
            <a:ext cx="11783681" cy="5162107"/>
            <a:chOff x="107761" y="1432219"/>
            <a:chExt cx="11783681" cy="516210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1432219"/>
              <a:ext cx="9467850" cy="4629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761" y="5013176"/>
              <a:ext cx="2552700" cy="15811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636153" y="2536637"/>
            <a:ext cx="2448272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4804888"/>
            <a:ext cx="1224136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3882" y="5360135"/>
            <a:ext cx="1664365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24744"/>
            <a:ext cx="10977090" cy="5621740"/>
            <a:chOff x="191344" y="255758"/>
            <a:chExt cx="11777439" cy="6629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844824"/>
              <a:ext cx="255270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8" y="255758"/>
              <a:ext cx="9401175" cy="6629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47728" y="2297402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2792938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1277280"/>
            <a:ext cx="2592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9150" y="1765980"/>
            <a:ext cx="10770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1530" y="5497430"/>
            <a:ext cx="464298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99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9" y="146163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622" y="232425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660" y="320013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660" y="404508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10" r="479"/>
          <a:stretch/>
        </p:blipFill>
        <p:spPr>
          <a:xfrm>
            <a:off x="188821" y="1205483"/>
            <a:ext cx="11593288" cy="4138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343525"/>
            <a:ext cx="116205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3975"/>
            <a:ext cx="117348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69638"/>
            <a:ext cx="11085262" cy="5473006"/>
            <a:chOff x="263352" y="1268760"/>
            <a:chExt cx="11525250" cy="5705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25250" cy="3343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612035"/>
              <a:ext cx="8820150" cy="2362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3068960"/>
            <a:ext cx="65994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5994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2026-01-27T10:13:56Z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