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362" y="3019425"/>
            <a:ext cx="86772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966912"/>
            <a:ext cx="1069657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464" y="3068960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125840"/>
            <a:ext cx="100811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9864" y="4125840"/>
            <a:ext cx="1708104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80" y="4160856"/>
            <a:ext cx="144016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533525"/>
            <a:ext cx="10610850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555" y="1124744"/>
            <a:ext cx="10510969" cy="57332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5229200"/>
            <a:ext cx="237626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340768"/>
            <a:ext cx="1071562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2384312"/>
            <a:ext cx="230425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376" y="4437112"/>
            <a:ext cx="18002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412776"/>
            <a:ext cx="107061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1412776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4040" y="2492896"/>
            <a:ext cx="123023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288" y="3546375"/>
            <a:ext cx="2304256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56" y="4509120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1412776"/>
            <a:ext cx="107537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288" y="2506232"/>
            <a:ext cx="223224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5625816"/>
            <a:ext cx="374441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1412776"/>
            <a:ext cx="1067752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5601432"/>
            <a:ext cx="36004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2571750"/>
            <a:ext cx="1069657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581150"/>
            <a:ext cx="1064895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462087"/>
            <a:ext cx="1076325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1523775"/>
            <a:ext cx="12961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717032"/>
            <a:ext cx="21602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57325"/>
            <a:ext cx="1074420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392" y="1505677"/>
            <a:ext cx="184370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3658360"/>
            <a:ext cx="252028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2509837"/>
            <a:ext cx="107823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3645024"/>
            <a:ext cx="367240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500187"/>
            <a:ext cx="1073467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088" y="3645024"/>
            <a:ext cx="18002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448" y="3645024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323975"/>
            <a:ext cx="1068705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00" y="3789040"/>
            <a:ext cx="144016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797152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985962"/>
            <a:ext cx="1074420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3148011"/>
            <a:ext cx="12961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7452" y="3148010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078" y="3148010"/>
            <a:ext cx="1169194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1004" y="3148009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" y="2005012"/>
            <a:ext cx="107537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3093344"/>
            <a:ext cx="194421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3093344"/>
            <a:ext cx="100811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651" y="3068544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