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3033712"/>
            <a:ext cx="10772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0768"/>
            <a:ext cx="108013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5805264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268760"/>
            <a:ext cx="107632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494116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340768"/>
            <a:ext cx="106775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314096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657350"/>
            <a:ext cx="107156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443711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859" y="1124744"/>
            <a:ext cx="10372725" cy="562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471" y="692696"/>
            <a:ext cx="9822841" cy="6165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4941168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87" y="1340768"/>
            <a:ext cx="108680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326" y="1340768"/>
            <a:ext cx="2495913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140968"/>
            <a:ext cx="22322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869160"/>
            <a:ext cx="14401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2638425"/>
            <a:ext cx="107156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638425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84784"/>
            <a:ext cx="108394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290914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1509168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402572"/>
            <a:ext cx="266429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5085184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619375"/>
            <a:ext cx="106680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515097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12776"/>
            <a:ext cx="1069657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12776"/>
            <a:ext cx="107632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472" y="387022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2026-02-04T01:23:01Z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