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3024187"/>
            <a:ext cx="108299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84784"/>
            <a:ext cx="107823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2" y="1484784"/>
            <a:ext cx="108108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8478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12776"/>
            <a:ext cx="107346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41277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571625"/>
            <a:ext cx="107918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1700808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63691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587" y="1340768"/>
            <a:ext cx="1041082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7" y="1340768"/>
            <a:ext cx="1033462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5193768"/>
            <a:ext cx="108012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0768"/>
            <a:ext cx="108013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1387976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032" y="3212976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021288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457450"/>
            <a:ext cx="107061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2636912"/>
            <a:ext cx="1800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294240"/>
            <a:ext cx="107442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098400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680" y="5121760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556792"/>
            <a:ext cx="107632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641720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4461496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2447925"/>
            <a:ext cx="107537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261367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628800"/>
            <a:ext cx="106965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268760"/>
            <a:ext cx="107156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4005064"/>
            <a:ext cx="1072515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1224" y="598585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