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3014662"/>
            <a:ext cx="76962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7668" y="2132856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68960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6597" y="3068960"/>
            <a:ext cx="965267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39789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1271" y="4039789"/>
            <a:ext cx="1948785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8400" y="4039789"/>
            <a:ext cx="1948785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681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639550" cy="5098479"/>
            <a:chOff x="263352" y="1268760"/>
            <a:chExt cx="11639550" cy="50984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9550" cy="432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927" y="5805264"/>
              <a:ext cx="11582400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72" y="3971422"/>
            <a:ext cx="116586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64807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72816"/>
            <a:ext cx="88392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64" y="4797152"/>
            <a:ext cx="1167765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4774002"/>
            <a:ext cx="208823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90637"/>
            <a:ext cx="115633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64807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966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64807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6586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64807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4777" y="1314487"/>
            <a:ext cx="11687175" cy="5523256"/>
            <a:chOff x="234777" y="1314487"/>
            <a:chExt cx="11687175" cy="55232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4777" y="1314487"/>
              <a:ext cx="11687175" cy="491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6247193"/>
              <a:ext cx="11658600" cy="59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84025" y="1326151"/>
            <a:ext cx="648072" cy="507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35941" cy="5589240"/>
            <a:chOff x="263352" y="1268760"/>
            <a:chExt cx="11735941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91925" cy="4095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381625"/>
              <a:ext cx="11591925" cy="1476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223792" y="1988840"/>
            <a:ext cx="64807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5229200"/>
            <a:ext cx="64807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325963"/>
            <a:ext cx="64807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798218"/>
            <a:ext cx="64807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340768"/>
            <a:ext cx="324036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4077072"/>
            <a:ext cx="144016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2062"/>
            <a:ext cx="117348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132856"/>
            <a:ext cx="216024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889752"/>
            <a:ext cx="33843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221088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96700" cy="5354141"/>
            <a:chOff x="263352" y="1340768"/>
            <a:chExt cx="11696700" cy="53541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96700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502" y="5085184"/>
              <a:ext cx="11582400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100164" y="3403292"/>
            <a:ext cx="280414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5054358"/>
            <a:ext cx="280414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20888"/>
            <a:ext cx="237626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304671"/>
            <a:ext cx="331236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33557" cy="4257675"/>
            <a:chOff x="263352" y="1340768"/>
            <a:chExt cx="11633557" cy="4257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2050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6959" y="3893468"/>
              <a:ext cx="11029950" cy="1704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063552" y="4797377"/>
            <a:ext cx="208823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4797376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005064"/>
            <a:ext cx="244827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005064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2026-01-27T07:41:19Z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