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97454" cy="12593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356992"/>
            <a:ext cx="78486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794"/>
            <a:ext cx="11143552" cy="55672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5157192"/>
            <a:ext cx="122413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6093296"/>
            <a:ext cx="180020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276872"/>
            <a:ext cx="180020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2325944"/>
            <a:ext cx="180020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284984"/>
            <a:ext cx="216024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339297"/>
            <a:ext cx="216024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49075" cy="3983310"/>
            <a:chOff x="263352" y="1340768"/>
            <a:chExt cx="11649075" cy="39833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49075" cy="3095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581128"/>
              <a:ext cx="9791700" cy="742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511824" y="3587597"/>
            <a:ext cx="180020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7378" y="3587597"/>
            <a:ext cx="233709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360455"/>
            <a:ext cx="180020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56992"/>
            <a:ext cx="288032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6396" y="3356991"/>
            <a:ext cx="1800200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7599"/>
            <a:ext cx="5970090" cy="21228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178972"/>
            <a:ext cx="7885608" cy="454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1947"/>
            <a:ext cx="8272443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212782" cy="553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1"/>
            <a:ext cx="9577064" cy="590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70155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25"/>
            <a:ext cx="116490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81105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40968"/>
            <a:ext cx="679132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360699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03282" cy="54431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420888"/>
            <a:ext cx="9361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9160" y="1268760"/>
            <a:ext cx="11649075" cy="4810125"/>
            <a:chOff x="259160" y="1268760"/>
            <a:chExt cx="11649075" cy="4810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72875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160" y="4259610"/>
              <a:ext cx="11649075" cy="18192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783632" y="2543197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5238567"/>
            <a:ext cx="331236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4925"/>
            <a:ext cx="116300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204864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224377"/>
            <a:ext cx="309634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255069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165622"/>
            <a:ext cx="27363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00022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14017"/>
            <a:ext cx="4536504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50493"/>
            <a:ext cx="1165860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2950493"/>
            <a:ext cx="1872208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847" y="1338058"/>
            <a:ext cx="11249470" cy="16280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847" y="2966150"/>
            <a:ext cx="11124504" cy="38266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1266109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2524" y="2966150"/>
            <a:ext cx="11880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065105"/>
            <a:ext cx="1188092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34800" cy="5462879"/>
            <a:chOff x="191344" y="1340768"/>
            <a:chExt cx="11734800" cy="54628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34800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5276" y="5108197"/>
              <a:ext cx="11525250" cy="1695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636987" y="1297249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3240343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5082043"/>
            <a:ext cx="2304256" cy="6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2026-01-27T07:22:48Z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