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  <p:sldId id="321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16832"/>
            <a:ext cx="84201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429000"/>
            <a:ext cx="67627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817422" cy="593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7837556" cy="580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110473"/>
            <a:ext cx="600387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332" y="4037231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07" y="4963203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07" y="5900753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432" y="1262198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007" y="2188170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007" y="3125720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007" y="4040121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007" y="4977670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4007" y="5903647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432" y="1296923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007" y="2222895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007" y="3160445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007" y="4074846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007" y="5012395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882" y="1379839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457" y="2305811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457" y="3243361"/>
            <a:ext cx="11547945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8717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980110"/>
            <a:ext cx="244827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899372"/>
            <a:ext cx="180020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3972" y="4797152"/>
            <a:ext cx="2340260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244827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132855"/>
            <a:ext cx="31683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6673402" cy="13764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78648"/>
            <a:ext cx="9146776" cy="537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47" y="2132856"/>
            <a:ext cx="11591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1368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869058"/>
            <a:ext cx="1368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5651559"/>
            <a:ext cx="136815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122413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237571"/>
            <a:ext cx="122413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5239992"/>
            <a:ext cx="122413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38389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608"/>
            <a:ext cx="1032958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41" y="1340768"/>
            <a:ext cx="104394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41" y="2276872"/>
            <a:ext cx="116395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1432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40768"/>
            <a:ext cx="9344122" cy="516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966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0333" y="3099617"/>
            <a:ext cx="44528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830553"/>
            <a:ext cx="445280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194421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9059" y="3573016"/>
            <a:ext cx="157950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437112"/>
            <a:ext cx="1579509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0428" y="4437112"/>
            <a:ext cx="1744004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32856"/>
            <a:ext cx="1800200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948095"/>
            <a:ext cx="180020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7505" y="2994395"/>
            <a:ext cx="163654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