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3048000"/>
            <a:ext cx="107727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340768"/>
            <a:ext cx="107442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1340768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40768"/>
            <a:ext cx="1073467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321297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252537"/>
            <a:ext cx="1068705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256" y="1252537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587" y="1484784"/>
            <a:ext cx="104108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720130"/>
            <a:ext cx="9785349" cy="6121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12776"/>
            <a:ext cx="1082040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5121760"/>
            <a:ext cx="302433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412776"/>
            <a:ext cx="107537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1412776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189736"/>
            <a:ext cx="165618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5015464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662237"/>
            <a:ext cx="107061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2698813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12" y="1340768"/>
            <a:ext cx="108489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177544"/>
            <a:ext cx="230425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5002128"/>
            <a:ext cx="230425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40768"/>
            <a:ext cx="107061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1365152"/>
            <a:ext cx="208823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384" y="3166496"/>
            <a:ext cx="234164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965552"/>
            <a:ext cx="7920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484784"/>
            <a:ext cx="107346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484784"/>
            <a:ext cx="107346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87727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12776"/>
            <a:ext cx="106680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9827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