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5937" y="3043237"/>
            <a:ext cx="862012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556792"/>
            <a:ext cx="10687050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2160" y="3560824"/>
            <a:ext cx="181239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4412" y="4545696"/>
            <a:ext cx="97210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412776"/>
            <a:ext cx="10744200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8008" y="1509168"/>
            <a:ext cx="180020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072" y="2540520"/>
            <a:ext cx="201622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280" y="4581128"/>
            <a:ext cx="230425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340768"/>
            <a:ext cx="10782300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5752" y="1376928"/>
            <a:ext cx="403244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6440" y="4437112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187" y="1412776"/>
            <a:ext cx="10715625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495416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484784"/>
            <a:ext cx="10763250" cy="497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533552"/>
            <a:ext cx="115212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187" y="1484784"/>
            <a:ext cx="10715625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792" y="1593368"/>
            <a:ext cx="201622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552575"/>
            <a:ext cx="10648950" cy="375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466850"/>
            <a:ext cx="10687050" cy="392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808" y="1540730"/>
            <a:ext cx="136815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248" y="3705984"/>
            <a:ext cx="136815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266825"/>
            <a:ext cx="10744200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9480" y="1509168"/>
            <a:ext cx="184896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3952" y="3813424"/>
            <a:ext cx="244827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462" y="2476500"/>
            <a:ext cx="10887075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2566801"/>
            <a:ext cx="187220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662" y="1443037"/>
            <a:ext cx="10734675" cy="3971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40" y="3718176"/>
            <a:ext cx="136815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112" y="3714360"/>
            <a:ext cx="244827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268760"/>
            <a:ext cx="10782300" cy="536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232" y="2348880"/>
            <a:ext cx="70788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4392" y="2408344"/>
            <a:ext cx="129614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4870304"/>
            <a:ext cx="1296144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0120" y="4839995"/>
            <a:ext cx="1296144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6126" y="4870303"/>
            <a:ext cx="12961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712" y="1412776"/>
            <a:ext cx="10696575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2564904"/>
            <a:ext cx="165618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2064" y="2564903"/>
            <a:ext cx="70788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184" y="4725144"/>
            <a:ext cx="707888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0416" y="4720363"/>
            <a:ext cx="1296144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5866224"/>
            <a:ext cx="172819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387" y="1340768"/>
            <a:ext cx="10563225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937" y="3501008"/>
            <a:ext cx="10506075" cy="180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80</cp:revision>
  <dcterms:created xsi:type="dcterms:W3CDTF">2015-09-16T06:44:00Z</dcterms:created>
  <dcterms:modified xsi:type="dcterms:W3CDTF">2026-02-04T01:21:24Z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